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2" r:id="rId3"/>
    <p:sldId id="257" r:id="rId4"/>
    <p:sldId id="290" r:id="rId5"/>
    <p:sldId id="307" r:id="rId6"/>
    <p:sldId id="259" r:id="rId7"/>
    <p:sldId id="291" r:id="rId8"/>
    <p:sldId id="260" r:id="rId9"/>
    <p:sldId id="292" r:id="rId10"/>
    <p:sldId id="295" r:id="rId11"/>
    <p:sldId id="293" r:id="rId12"/>
    <p:sldId id="263" r:id="rId13"/>
    <p:sldId id="297" r:id="rId14"/>
    <p:sldId id="264" r:id="rId15"/>
    <p:sldId id="298" r:id="rId16"/>
    <p:sldId id="265" r:id="rId17"/>
    <p:sldId id="299" r:id="rId18"/>
    <p:sldId id="266" r:id="rId19"/>
    <p:sldId id="267" r:id="rId20"/>
    <p:sldId id="268" r:id="rId21"/>
    <p:sldId id="269" r:id="rId22"/>
    <p:sldId id="270" r:id="rId23"/>
    <p:sldId id="300" r:id="rId24"/>
    <p:sldId id="273" r:id="rId25"/>
    <p:sldId id="288" r:id="rId26"/>
    <p:sldId id="296" r:id="rId27"/>
    <p:sldId id="302" r:id="rId28"/>
    <p:sldId id="301" r:id="rId29"/>
    <p:sldId id="303" r:id="rId30"/>
    <p:sldId id="304" r:id="rId31"/>
    <p:sldId id="305" r:id="rId32"/>
    <p:sldId id="306" r:id="rId33"/>
    <p:sldId id="309" r:id="rId34"/>
    <p:sldId id="282" r:id="rId35"/>
    <p:sldId id="31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69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76915-DD52-4BBC-A62A-7AAC38A88A2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2D5ADB-3876-49D7-873C-B7F3265719EE}">
      <dgm:prSet phldrT="[Текст]"/>
      <dgm:spPr/>
      <dgm:t>
        <a:bodyPr/>
        <a:lstStyle/>
        <a:p>
          <a:r>
            <a:rPr lang="ru-RU"/>
            <a:t>Стихийные катастрофы</a:t>
          </a:r>
        </a:p>
      </dgm:t>
    </dgm:pt>
    <dgm:pt modelId="{B30E9E3A-E6AF-416A-8EF1-F5284A6DCD11}" type="parTrans" cxnId="{1981ADF3-3EBD-42D1-8876-EB45F7836456}">
      <dgm:prSet/>
      <dgm:spPr/>
      <dgm:t>
        <a:bodyPr/>
        <a:lstStyle/>
        <a:p>
          <a:endParaRPr lang="ru-RU"/>
        </a:p>
      </dgm:t>
    </dgm:pt>
    <dgm:pt modelId="{488B823E-459B-40EE-B526-2FC93C7C5FBD}" type="sibTrans" cxnId="{1981ADF3-3EBD-42D1-8876-EB45F7836456}">
      <dgm:prSet/>
      <dgm:spPr/>
      <dgm:t>
        <a:bodyPr/>
        <a:lstStyle/>
        <a:p>
          <a:endParaRPr lang="ru-RU"/>
        </a:p>
      </dgm:t>
    </dgm:pt>
    <dgm:pt modelId="{CF1C1021-AAE2-4484-BA5C-0F0B802FA158}">
      <dgm:prSet phldrT="[Текст]"/>
      <dgm:spPr/>
      <dgm:t>
        <a:bodyPr/>
        <a:lstStyle/>
        <a:p>
          <a:r>
            <a:rPr lang="ru-RU"/>
            <a:t>землетрясения;</a:t>
          </a:r>
        </a:p>
      </dgm:t>
    </dgm:pt>
    <dgm:pt modelId="{5B04ACCB-FCF3-4D3B-8106-F2CF29F27041}" type="parTrans" cxnId="{1497C174-EEC8-44D3-8BF7-D21669294AB0}">
      <dgm:prSet/>
      <dgm:spPr/>
      <dgm:t>
        <a:bodyPr/>
        <a:lstStyle/>
        <a:p>
          <a:endParaRPr lang="ru-RU"/>
        </a:p>
      </dgm:t>
    </dgm:pt>
    <dgm:pt modelId="{BA6EFF2F-A32E-4E10-93EF-C05D34021648}" type="sibTrans" cxnId="{1497C174-EEC8-44D3-8BF7-D21669294AB0}">
      <dgm:prSet/>
      <dgm:spPr/>
      <dgm:t>
        <a:bodyPr/>
        <a:lstStyle/>
        <a:p>
          <a:endParaRPr lang="ru-RU"/>
        </a:p>
      </dgm:t>
    </dgm:pt>
    <dgm:pt modelId="{D93B9BBD-C12C-4479-8BCB-26296757069F}">
      <dgm:prSet phldrT="[Текст]"/>
      <dgm:spPr/>
      <dgm:t>
        <a:bodyPr/>
        <a:lstStyle/>
        <a:p>
          <a:r>
            <a:rPr lang="ru-RU"/>
            <a:t> засуха, жар.</a:t>
          </a:r>
        </a:p>
      </dgm:t>
    </dgm:pt>
    <dgm:pt modelId="{33FED8BF-E952-405A-8EB3-BF42D976AE8A}" type="parTrans" cxnId="{672F8A9B-39C6-4907-BB9F-25A762A118A3}">
      <dgm:prSet/>
      <dgm:spPr/>
      <dgm:t>
        <a:bodyPr/>
        <a:lstStyle/>
        <a:p>
          <a:endParaRPr lang="ru-RU"/>
        </a:p>
      </dgm:t>
    </dgm:pt>
    <dgm:pt modelId="{2B103E24-B85D-4755-A8BF-3D33A990A2B9}" type="sibTrans" cxnId="{672F8A9B-39C6-4907-BB9F-25A762A118A3}">
      <dgm:prSet/>
      <dgm:spPr/>
      <dgm:t>
        <a:bodyPr/>
        <a:lstStyle/>
        <a:p>
          <a:endParaRPr lang="ru-RU"/>
        </a:p>
      </dgm:t>
    </dgm:pt>
    <dgm:pt modelId="{17539E47-2C35-4324-9B2B-261E3365CDF1}">
      <dgm:prSet phldrT="[Текст]"/>
      <dgm:spPr/>
      <dgm:t>
        <a:bodyPr/>
        <a:lstStyle/>
        <a:p>
          <a:r>
            <a:rPr lang="ru-RU"/>
            <a:t>Техногенные катастрофы </a:t>
          </a:r>
        </a:p>
      </dgm:t>
    </dgm:pt>
    <dgm:pt modelId="{73FBABEB-3784-4CD7-9FD5-F4528048B0F8}" type="parTrans" cxnId="{90513E8B-D4AA-4AAE-B0C9-318319D78C36}">
      <dgm:prSet/>
      <dgm:spPr/>
      <dgm:t>
        <a:bodyPr/>
        <a:lstStyle/>
        <a:p>
          <a:endParaRPr lang="ru-RU"/>
        </a:p>
      </dgm:t>
    </dgm:pt>
    <dgm:pt modelId="{D7B113A6-AF95-4BD5-B115-EC81FAB7B69A}" type="sibTrans" cxnId="{90513E8B-D4AA-4AAE-B0C9-318319D78C36}">
      <dgm:prSet/>
      <dgm:spPr/>
      <dgm:t>
        <a:bodyPr/>
        <a:lstStyle/>
        <a:p>
          <a:endParaRPr lang="ru-RU"/>
        </a:p>
      </dgm:t>
    </dgm:pt>
    <dgm:pt modelId="{7137FD60-D71A-46B9-B0BC-2D5B38CD9D4F}">
      <dgm:prSet phldrT="[Текст]"/>
      <dgm:spPr/>
      <dgm:t>
        <a:bodyPr/>
        <a:lstStyle/>
        <a:p>
          <a:r>
            <a:rPr lang="ru-RU"/>
            <a:t> взрывы, разрушения, пожары;</a:t>
          </a:r>
        </a:p>
      </dgm:t>
    </dgm:pt>
    <dgm:pt modelId="{861D8D39-38C9-4C02-809F-7DBE7A7CA509}" type="parTrans" cxnId="{3B0B184C-97FD-4773-A893-432246990FA6}">
      <dgm:prSet/>
      <dgm:spPr/>
      <dgm:t>
        <a:bodyPr/>
        <a:lstStyle/>
        <a:p>
          <a:endParaRPr lang="ru-RU"/>
        </a:p>
      </dgm:t>
    </dgm:pt>
    <dgm:pt modelId="{95EC0572-EEC1-4B44-A3FE-EB36EE47B47F}" type="sibTrans" cxnId="{3B0B184C-97FD-4773-A893-432246990FA6}">
      <dgm:prSet/>
      <dgm:spPr/>
      <dgm:t>
        <a:bodyPr/>
        <a:lstStyle/>
        <a:p>
          <a:endParaRPr lang="ru-RU"/>
        </a:p>
      </dgm:t>
    </dgm:pt>
    <dgm:pt modelId="{A95EBF27-148B-4492-BA76-41EF3066FA92}">
      <dgm:prSet phldrT="[Текст]"/>
      <dgm:spPr/>
      <dgm:t>
        <a:bodyPr/>
        <a:lstStyle/>
        <a:p>
          <a:r>
            <a:rPr lang="ru-RU"/>
            <a:t> утечка СДЯВ;</a:t>
          </a:r>
        </a:p>
      </dgm:t>
    </dgm:pt>
    <dgm:pt modelId="{F1051887-5CA6-4A53-8AA7-F30DAFDE680E}" type="parTrans" cxnId="{58FE5158-D308-4978-A630-848600E76287}">
      <dgm:prSet/>
      <dgm:spPr/>
      <dgm:t>
        <a:bodyPr/>
        <a:lstStyle/>
        <a:p>
          <a:endParaRPr lang="ru-RU"/>
        </a:p>
      </dgm:t>
    </dgm:pt>
    <dgm:pt modelId="{A3E56DE8-0BF5-415E-B489-7AAC4204166A}" type="sibTrans" cxnId="{58FE5158-D308-4978-A630-848600E76287}">
      <dgm:prSet/>
      <dgm:spPr/>
      <dgm:t>
        <a:bodyPr/>
        <a:lstStyle/>
        <a:p>
          <a:endParaRPr lang="ru-RU"/>
        </a:p>
      </dgm:t>
    </dgm:pt>
    <dgm:pt modelId="{F549A11B-4B8E-44E5-B722-1315DA1A3AF6}">
      <dgm:prSet/>
      <dgm:spPr/>
      <dgm:t>
        <a:bodyPr/>
        <a:lstStyle/>
        <a:p>
          <a:r>
            <a:rPr lang="ru-RU"/>
            <a:t>Социальные катастрофы</a:t>
          </a:r>
        </a:p>
      </dgm:t>
    </dgm:pt>
    <dgm:pt modelId="{C7D39251-6E5E-4866-BD76-E05B6AD3E7C2}" type="parTrans" cxnId="{0068FAF4-1E75-41CD-A05C-C251BCB12B61}">
      <dgm:prSet/>
      <dgm:spPr/>
      <dgm:t>
        <a:bodyPr/>
        <a:lstStyle/>
        <a:p>
          <a:endParaRPr lang="ru-RU"/>
        </a:p>
      </dgm:t>
    </dgm:pt>
    <dgm:pt modelId="{57C6CB3B-B090-43FD-BF2E-F102338502F2}" type="sibTrans" cxnId="{0068FAF4-1E75-41CD-A05C-C251BCB12B61}">
      <dgm:prSet/>
      <dgm:spPr/>
      <dgm:t>
        <a:bodyPr/>
        <a:lstStyle/>
        <a:p>
          <a:endParaRPr lang="ru-RU"/>
        </a:p>
      </dgm:t>
    </dgm:pt>
    <dgm:pt modelId="{16329664-2823-48FA-9B27-3CBD77AF08CB}">
      <dgm:prSet phldrT="[Текст]"/>
      <dgm:spPr/>
      <dgm:t>
        <a:bodyPr/>
        <a:lstStyle/>
        <a:p>
          <a:r>
            <a:rPr lang="ru-RU"/>
            <a:t>наводнения, сели, обвалы, оползни;</a:t>
          </a:r>
        </a:p>
      </dgm:t>
    </dgm:pt>
    <dgm:pt modelId="{1C456357-EDF1-4F06-8E2C-3EABBC80E671}" type="parTrans" cxnId="{3F1B3FA7-61B4-418D-BE56-608F55BE57F8}">
      <dgm:prSet/>
      <dgm:spPr/>
      <dgm:t>
        <a:bodyPr/>
        <a:lstStyle/>
        <a:p>
          <a:endParaRPr lang="ru-RU"/>
        </a:p>
      </dgm:t>
    </dgm:pt>
    <dgm:pt modelId="{46626C6C-983B-496B-83AD-B76BB488E75B}" type="sibTrans" cxnId="{3F1B3FA7-61B4-418D-BE56-608F55BE57F8}">
      <dgm:prSet/>
      <dgm:spPr/>
      <dgm:t>
        <a:bodyPr/>
        <a:lstStyle/>
        <a:p>
          <a:endParaRPr lang="ru-RU"/>
        </a:p>
      </dgm:t>
    </dgm:pt>
    <dgm:pt modelId="{42D78870-1C31-4EAA-A998-61177090DD44}">
      <dgm:prSet phldrT="[Текст]"/>
      <dgm:spPr/>
      <dgm:t>
        <a:bodyPr/>
        <a:lstStyle/>
        <a:p>
          <a:r>
            <a:rPr lang="ru-RU"/>
            <a:t>ураганы, смерчи, извержения вулканов;</a:t>
          </a:r>
        </a:p>
      </dgm:t>
    </dgm:pt>
    <dgm:pt modelId="{EA260F66-8B1C-4BF9-8E13-087ABBBE51AA}" type="parTrans" cxnId="{4FAFEAA8-4D02-44D2-90BD-32AD8EEDB910}">
      <dgm:prSet/>
      <dgm:spPr/>
      <dgm:t>
        <a:bodyPr/>
        <a:lstStyle/>
        <a:p>
          <a:endParaRPr lang="ru-RU"/>
        </a:p>
      </dgm:t>
    </dgm:pt>
    <dgm:pt modelId="{9EB2042A-BA09-49BE-A95D-BAB0F035B0C9}" type="sibTrans" cxnId="{4FAFEAA8-4D02-44D2-90BD-32AD8EEDB910}">
      <dgm:prSet/>
      <dgm:spPr/>
      <dgm:t>
        <a:bodyPr/>
        <a:lstStyle/>
        <a:p>
          <a:endParaRPr lang="ru-RU"/>
        </a:p>
      </dgm:t>
    </dgm:pt>
    <dgm:pt modelId="{AA1F6044-7A38-44D4-B2F8-9048E6887A34}">
      <dgm:prSet phldrT="[Текст]"/>
      <dgm:spPr/>
      <dgm:t>
        <a:bodyPr/>
        <a:lstStyle/>
        <a:p>
          <a:endParaRPr lang="ru-RU"/>
        </a:p>
      </dgm:t>
    </dgm:pt>
    <dgm:pt modelId="{5F56BCAE-5F45-4D4C-9726-0741B3E75A63}" type="parTrans" cxnId="{618D88D7-E90B-4313-B49A-50313E8E7A81}">
      <dgm:prSet/>
      <dgm:spPr/>
      <dgm:t>
        <a:bodyPr/>
        <a:lstStyle/>
        <a:p>
          <a:endParaRPr lang="ru-RU"/>
        </a:p>
      </dgm:t>
    </dgm:pt>
    <dgm:pt modelId="{7097B651-0452-43AC-A4D2-F1E1E9B1BF51}" type="sibTrans" cxnId="{618D88D7-E90B-4313-B49A-50313E8E7A81}">
      <dgm:prSet/>
      <dgm:spPr/>
      <dgm:t>
        <a:bodyPr/>
        <a:lstStyle/>
        <a:p>
          <a:endParaRPr lang="ru-RU"/>
        </a:p>
      </dgm:t>
    </dgm:pt>
    <dgm:pt modelId="{BEA4AD3A-9A19-4176-B2CE-0EAF5E6AE5C9}">
      <dgm:prSet phldrT="[Текст]"/>
      <dgm:spPr/>
      <dgm:t>
        <a:bodyPr/>
        <a:lstStyle/>
        <a:p>
          <a:r>
            <a:rPr lang="ru-RU"/>
            <a:t> обвалы на шахтах, в рудниках, зданий;</a:t>
          </a:r>
        </a:p>
      </dgm:t>
    </dgm:pt>
    <dgm:pt modelId="{030F5F43-8FAF-4595-9046-08B81CDBD298}" type="parTrans" cxnId="{B4D56776-B2DF-4E0A-9CAE-F0A888E0AF87}">
      <dgm:prSet/>
      <dgm:spPr/>
      <dgm:t>
        <a:bodyPr/>
        <a:lstStyle/>
        <a:p>
          <a:endParaRPr lang="ru-RU"/>
        </a:p>
      </dgm:t>
    </dgm:pt>
    <dgm:pt modelId="{B63F1649-3ED1-4E30-8872-0C12EEE9F3BD}" type="sibTrans" cxnId="{B4D56776-B2DF-4E0A-9CAE-F0A888E0AF87}">
      <dgm:prSet/>
      <dgm:spPr/>
      <dgm:t>
        <a:bodyPr/>
        <a:lstStyle/>
        <a:p>
          <a:endParaRPr lang="ru-RU"/>
        </a:p>
      </dgm:t>
    </dgm:pt>
    <dgm:pt modelId="{D27018C2-AE27-4272-8453-E2EBFFAFE788}">
      <dgm:prSet phldrT="[Текст]"/>
      <dgm:spPr/>
      <dgm:t>
        <a:bodyPr/>
        <a:lstStyle/>
        <a:p>
          <a:r>
            <a:rPr lang="ru-RU"/>
            <a:t> транспортные крупные аварии;</a:t>
          </a:r>
        </a:p>
      </dgm:t>
    </dgm:pt>
    <dgm:pt modelId="{7C3B8A3F-B81B-4EF5-A278-A3DA31F0AC22}" type="parTrans" cxnId="{48B09D30-86EB-410B-927E-9F146F3CB735}">
      <dgm:prSet/>
      <dgm:spPr/>
      <dgm:t>
        <a:bodyPr/>
        <a:lstStyle/>
        <a:p>
          <a:endParaRPr lang="ru-RU"/>
        </a:p>
      </dgm:t>
    </dgm:pt>
    <dgm:pt modelId="{983687BF-F2E0-4074-8D4B-D1BB65B3A5DA}" type="sibTrans" cxnId="{48B09D30-86EB-410B-927E-9F146F3CB735}">
      <dgm:prSet/>
      <dgm:spPr/>
      <dgm:t>
        <a:bodyPr/>
        <a:lstStyle/>
        <a:p>
          <a:endParaRPr lang="ru-RU"/>
        </a:p>
      </dgm:t>
    </dgm:pt>
    <dgm:pt modelId="{5255A6E0-E54D-484F-9267-EA80C57F30ED}">
      <dgm:prSet phldrT="[Текст]"/>
      <dgm:spPr/>
      <dgm:t>
        <a:bodyPr/>
        <a:lstStyle/>
        <a:p>
          <a:r>
            <a:rPr lang="ru-RU"/>
            <a:t>выбросы радиоактивных веществ</a:t>
          </a:r>
        </a:p>
      </dgm:t>
    </dgm:pt>
    <dgm:pt modelId="{971532B4-EC0F-465C-9FCB-7F1BA78B5576}" type="parTrans" cxnId="{8D0708C2-0061-4133-BABB-6CF3D53B4D52}">
      <dgm:prSet/>
      <dgm:spPr/>
      <dgm:t>
        <a:bodyPr/>
        <a:lstStyle/>
        <a:p>
          <a:endParaRPr lang="ru-RU"/>
        </a:p>
      </dgm:t>
    </dgm:pt>
    <dgm:pt modelId="{90F55EDB-D4A3-408B-BF3C-F01C8BFDE84A}" type="sibTrans" cxnId="{8D0708C2-0061-4133-BABB-6CF3D53B4D52}">
      <dgm:prSet/>
      <dgm:spPr/>
      <dgm:t>
        <a:bodyPr/>
        <a:lstStyle/>
        <a:p>
          <a:endParaRPr lang="ru-RU"/>
        </a:p>
      </dgm:t>
    </dgm:pt>
    <dgm:pt modelId="{2BF9B25B-90FA-4FD5-A843-CB8A73E20B2C}">
      <dgm:prSet/>
      <dgm:spPr/>
      <dgm:t>
        <a:bodyPr/>
        <a:lstStyle/>
        <a:p>
          <a:r>
            <a:rPr lang="ru-RU"/>
            <a:t> эпидемии, эпизоотии;</a:t>
          </a:r>
        </a:p>
      </dgm:t>
    </dgm:pt>
    <dgm:pt modelId="{D5877723-5CD5-4308-8D7E-EFBB1C602CD9}" type="parTrans" cxnId="{25F30CF9-151F-4D03-B82B-B76C83A1CB95}">
      <dgm:prSet/>
      <dgm:spPr/>
      <dgm:t>
        <a:bodyPr/>
        <a:lstStyle/>
        <a:p>
          <a:endParaRPr lang="ru-RU"/>
        </a:p>
      </dgm:t>
    </dgm:pt>
    <dgm:pt modelId="{C9D73821-332F-48C1-87FA-8B1B38976927}" type="sibTrans" cxnId="{25F30CF9-151F-4D03-B82B-B76C83A1CB95}">
      <dgm:prSet/>
      <dgm:spPr/>
      <dgm:t>
        <a:bodyPr/>
        <a:lstStyle/>
        <a:p>
          <a:endParaRPr lang="ru-RU"/>
        </a:p>
      </dgm:t>
    </dgm:pt>
    <dgm:pt modelId="{436B6BC6-E399-40FA-97F0-CE6BFAD14D66}">
      <dgm:prSet/>
      <dgm:spPr/>
      <dgm:t>
        <a:bodyPr/>
        <a:lstStyle/>
        <a:p>
          <a:r>
            <a:rPr lang="ru-RU"/>
            <a:t>голод;</a:t>
          </a:r>
        </a:p>
      </dgm:t>
    </dgm:pt>
    <dgm:pt modelId="{6A29922A-0D40-4E5B-AD63-B308498C73C4}" type="parTrans" cxnId="{A29E227D-E928-45CA-9BC7-050B6AED2C59}">
      <dgm:prSet/>
      <dgm:spPr/>
      <dgm:t>
        <a:bodyPr/>
        <a:lstStyle/>
        <a:p>
          <a:endParaRPr lang="ru-RU"/>
        </a:p>
      </dgm:t>
    </dgm:pt>
    <dgm:pt modelId="{A3488E37-E34E-4B9A-A45B-560B78FB9838}" type="sibTrans" cxnId="{A29E227D-E928-45CA-9BC7-050B6AED2C59}">
      <dgm:prSet/>
      <dgm:spPr/>
      <dgm:t>
        <a:bodyPr/>
        <a:lstStyle/>
        <a:p>
          <a:endParaRPr lang="ru-RU"/>
        </a:p>
      </dgm:t>
    </dgm:pt>
    <dgm:pt modelId="{FE31A4E3-BEC9-44E9-A528-42D72987C8F6}">
      <dgm:prSet/>
      <dgm:spPr/>
      <dgm:t>
        <a:bodyPr/>
        <a:lstStyle/>
        <a:p>
          <a:r>
            <a:rPr lang="ru-RU"/>
            <a:t> терроризм, войны;</a:t>
          </a:r>
        </a:p>
      </dgm:t>
    </dgm:pt>
    <dgm:pt modelId="{A4CA0ADD-8DCF-4B19-99DF-93EA8A630E8C}" type="parTrans" cxnId="{0610377E-0B7A-423B-A3E5-3ADA4077ED21}">
      <dgm:prSet/>
      <dgm:spPr/>
      <dgm:t>
        <a:bodyPr/>
        <a:lstStyle/>
        <a:p>
          <a:endParaRPr lang="ru-RU"/>
        </a:p>
      </dgm:t>
    </dgm:pt>
    <dgm:pt modelId="{FBD1CDA0-B20D-4EE5-995D-3CC286316407}" type="sibTrans" cxnId="{0610377E-0B7A-423B-A3E5-3ADA4077ED21}">
      <dgm:prSet/>
      <dgm:spPr/>
      <dgm:t>
        <a:bodyPr/>
        <a:lstStyle/>
        <a:p>
          <a:endParaRPr lang="ru-RU"/>
        </a:p>
      </dgm:t>
    </dgm:pt>
    <dgm:pt modelId="{F226F69C-FB44-4275-86E6-7DFB3A7B38E6}">
      <dgm:prSet/>
      <dgm:spPr/>
      <dgm:t>
        <a:bodyPr/>
        <a:lstStyle/>
        <a:p>
          <a:r>
            <a:rPr lang="ru-RU"/>
            <a:t> беспорядки</a:t>
          </a:r>
        </a:p>
      </dgm:t>
    </dgm:pt>
    <dgm:pt modelId="{4FA71032-E25D-4C16-9AB0-145D1FBDD0F5}" type="parTrans" cxnId="{9F1C05E8-C716-43FD-89DB-32526FB7E489}">
      <dgm:prSet/>
      <dgm:spPr/>
      <dgm:t>
        <a:bodyPr/>
        <a:lstStyle/>
        <a:p>
          <a:endParaRPr lang="ru-RU"/>
        </a:p>
      </dgm:t>
    </dgm:pt>
    <dgm:pt modelId="{15291704-C48C-4E25-BB70-DA12EF44F921}" type="sibTrans" cxnId="{9F1C05E8-C716-43FD-89DB-32526FB7E489}">
      <dgm:prSet/>
      <dgm:spPr/>
      <dgm:t>
        <a:bodyPr/>
        <a:lstStyle/>
        <a:p>
          <a:endParaRPr lang="ru-RU"/>
        </a:p>
      </dgm:t>
    </dgm:pt>
    <dgm:pt modelId="{99C9B1FE-9C41-4F7F-A133-7F32E7652928}" type="pres">
      <dgm:prSet presAssocID="{2ED76915-DD52-4BBC-A62A-7AAC38A88A2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0BA50E3-4BF3-48B1-AF6F-CCCD9D29CCF1}" type="pres">
      <dgm:prSet presAssocID="{562D5ADB-3876-49D7-873C-B7F3265719EE}" presName="linNode" presStyleCnt="0"/>
      <dgm:spPr/>
    </dgm:pt>
    <dgm:pt modelId="{440410AF-00DD-4671-8A2D-8EC4D8B6BF4F}" type="pres">
      <dgm:prSet presAssocID="{562D5ADB-3876-49D7-873C-B7F3265719E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8884B-9F93-4B41-88F8-977B54CD4B5C}" type="pres">
      <dgm:prSet presAssocID="{562D5ADB-3876-49D7-873C-B7F3265719EE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1106F-E927-4815-B078-9A3762D6F55D}" type="pres">
      <dgm:prSet presAssocID="{488B823E-459B-40EE-B526-2FC93C7C5FBD}" presName="spacing" presStyleCnt="0"/>
      <dgm:spPr/>
    </dgm:pt>
    <dgm:pt modelId="{C5A230E6-1D99-4429-A464-050907B8E096}" type="pres">
      <dgm:prSet presAssocID="{17539E47-2C35-4324-9B2B-261E3365CDF1}" presName="linNode" presStyleCnt="0"/>
      <dgm:spPr/>
    </dgm:pt>
    <dgm:pt modelId="{7BB7161D-D2C0-4DEC-A8A7-BAC8CE913B77}" type="pres">
      <dgm:prSet presAssocID="{17539E47-2C35-4324-9B2B-261E3365CDF1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0406A-1987-4B3F-90B5-0E3CA3085B6F}" type="pres">
      <dgm:prSet presAssocID="{17539E47-2C35-4324-9B2B-261E3365CDF1}" presName="childShp" presStyleLbl="bgAccFollowNode1" presStyleIdx="1" presStyleCnt="3" custScaleY="135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ABC17-F231-402D-B683-19725919AD37}" type="pres">
      <dgm:prSet presAssocID="{D7B113A6-AF95-4BD5-B115-EC81FAB7B69A}" presName="spacing" presStyleCnt="0"/>
      <dgm:spPr/>
    </dgm:pt>
    <dgm:pt modelId="{36F21491-16ED-4BBF-9B0C-47734503C30A}" type="pres">
      <dgm:prSet presAssocID="{F549A11B-4B8E-44E5-B722-1315DA1A3AF6}" presName="linNode" presStyleCnt="0"/>
      <dgm:spPr/>
    </dgm:pt>
    <dgm:pt modelId="{9A1B42F9-C4F0-462C-8553-F1CB1E963BDA}" type="pres">
      <dgm:prSet presAssocID="{F549A11B-4B8E-44E5-B722-1315DA1A3AF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EBC34-2F51-4B9E-AE45-379CF82AC5FC}" type="pres">
      <dgm:prSet presAssocID="{F549A11B-4B8E-44E5-B722-1315DA1A3AF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7C174-EEC8-44D3-8BF7-D21669294AB0}" srcId="{562D5ADB-3876-49D7-873C-B7F3265719EE}" destId="{CF1C1021-AAE2-4484-BA5C-0F0B802FA158}" srcOrd="0" destOrd="0" parTransId="{5B04ACCB-FCF3-4D3B-8106-F2CF29F27041}" sibTransId="{BA6EFF2F-A32E-4E10-93EF-C05D34021648}"/>
    <dgm:cxn modelId="{47A901CC-3C01-4CF8-9A24-B8F909B07ED6}" type="presOf" srcId="{2ED76915-DD52-4BBC-A62A-7AAC38A88A25}" destId="{99C9B1FE-9C41-4F7F-A133-7F32E7652928}" srcOrd="0" destOrd="0" presId="urn:microsoft.com/office/officeart/2005/8/layout/vList6"/>
    <dgm:cxn modelId="{C70F3A70-0690-4D9D-8809-D840239771BC}" type="presOf" srcId="{D93B9BBD-C12C-4479-8BCB-26296757069F}" destId="{2528884B-9F93-4B41-88F8-977B54CD4B5C}" srcOrd="0" destOrd="3" presId="urn:microsoft.com/office/officeart/2005/8/layout/vList6"/>
    <dgm:cxn modelId="{25F30CF9-151F-4D03-B82B-B76C83A1CB95}" srcId="{F549A11B-4B8E-44E5-B722-1315DA1A3AF6}" destId="{2BF9B25B-90FA-4FD5-A843-CB8A73E20B2C}" srcOrd="0" destOrd="0" parTransId="{D5877723-5CD5-4308-8D7E-EFBB1C602CD9}" sibTransId="{C9D73821-332F-48C1-87FA-8B1B38976927}"/>
    <dgm:cxn modelId="{474FDC04-4DF8-4D8B-84E6-1372A96106A1}" type="presOf" srcId="{F226F69C-FB44-4275-86E6-7DFB3A7B38E6}" destId="{068EBC34-2F51-4B9E-AE45-379CF82AC5FC}" srcOrd="0" destOrd="3" presId="urn:microsoft.com/office/officeart/2005/8/layout/vList6"/>
    <dgm:cxn modelId="{618D88D7-E90B-4313-B49A-50313E8E7A81}" srcId="{17539E47-2C35-4324-9B2B-261E3365CDF1}" destId="{AA1F6044-7A38-44D4-B2F8-9048E6887A34}" srcOrd="5" destOrd="0" parTransId="{5F56BCAE-5F45-4D4C-9726-0741B3E75A63}" sibTransId="{7097B651-0452-43AC-A4D2-F1E1E9B1BF51}"/>
    <dgm:cxn modelId="{15E1124A-A927-4136-8276-8876EFF9F2F0}" type="presOf" srcId="{A95EBF27-148B-4492-BA76-41EF3066FA92}" destId="{E510406A-1987-4B3F-90B5-0E3CA3085B6F}" srcOrd="0" destOrd="1" presId="urn:microsoft.com/office/officeart/2005/8/layout/vList6"/>
    <dgm:cxn modelId="{9F1C05E8-C716-43FD-89DB-32526FB7E489}" srcId="{F549A11B-4B8E-44E5-B722-1315DA1A3AF6}" destId="{F226F69C-FB44-4275-86E6-7DFB3A7B38E6}" srcOrd="3" destOrd="0" parTransId="{4FA71032-E25D-4C16-9AB0-145D1FBDD0F5}" sibTransId="{15291704-C48C-4E25-BB70-DA12EF44F921}"/>
    <dgm:cxn modelId="{7CA959F3-5F86-4A68-853A-54914EDA89F2}" type="presOf" srcId="{42D78870-1C31-4EAA-A998-61177090DD44}" destId="{2528884B-9F93-4B41-88F8-977B54CD4B5C}" srcOrd="0" destOrd="2" presId="urn:microsoft.com/office/officeart/2005/8/layout/vList6"/>
    <dgm:cxn modelId="{672F8A9B-39C6-4907-BB9F-25A762A118A3}" srcId="{562D5ADB-3876-49D7-873C-B7F3265719EE}" destId="{D93B9BBD-C12C-4479-8BCB-26296757069F}" srcOrd="3" destOrd="0" parTransId="{33FED8BF-E952-405A-8EB3-BF42D976AE8A}" sibTransId="{2B103E24-B85D-4755-A8BF-3D33A990A2B9}"/>
    <dgm:cxn modelId="{90513E8B-D4AA-4AAE-B0C9-318319D78C36}" srcId="{2ED76915-DD52-4BBC-A62A-7AAC38A88A25}" destId="{17539E47-2C35-4324-9B2B-261E3365CDF1}" srcOrd="1" destOrd="0" parTransId="{73FBABEB-3784-4CD7-9FD5-F4528048B0F8}" sibTransId="{D7B113A6-AF95-4BD5-B115-EC81FAB7B69A}"/>
    <dgm:cxn modelId="{680F1B3E-B0AA-4574-85BD-A885033499CA}" type="presOf" srcId="{16329664-2823-48FA-9B27-3CBD77AF08CB}" destId="{2528884B-9F93-4B41-88F8-977B54CD4B5C}" srcOrd="0" destOrd="1" presId="urn:microsoft.com/office/officeart/2005/8/layout/vList6"/>
    <dgm:cxn modelId="{435A125C-21E9-42F6-967D-8FC555870E7E}" type="presOf" srcId="{5255A6E0-E54D-484F-9267-EA80C57F30ED}" destId="{E510406A-1987-4B3F-90B5-0E3CA3085B6F}" srcOrd="0" destOrd="4" presId="urn:microsoft.com/office/officeart/2005/8/layout/vList6"/>
    <dgm:cxn modelId="{CF5225B8-44D2-46B3-8F5E-94F5D79D5B70}" type="presOf" srcId="{AA1F6044-7A38-44D4-B2F8-9048E6887A34}" destId="{E510406A-1987-4B3F-90B5-0E3CA3085B6F}" srcOrd="0" destOrd="5" presId="urn:microsoft.com/office/officeart/2005/8/layout/vList6"/>
    <dgm:cxn modelId="{FA842334-8270-49F3-B8BE-BE585FC2A949}" type="presOf" srcId="{562D5ADB-3876-49D7-873C-B7F3265719EE}" destId="{440410AF-00DD-4671-8A2D-8EC4D8B6BF4F}" srcOrd="0" destOrd="0" presId="urn:microsoft.com/office/officeart/2005/8/layout/vList6"/>
    <dgm:cxn modelId="{4B9D8AB9-3948-4FF3-9B45-1B6D64F10FC9}" type="presOf" srcId="{F549A11B-4B8E-44E5-B722-1315DA1A3AF6}" destId="{9A1B42F9-C4F0-462C-8553-F1CB1E963BDA}" srcOrd="0" destOrd="0" presId="urn:microsoft.com/office/officeart/2005/8/layout/vList6"/>
    <dgm:cxn modelId="{6C12250F-805A-4CEE-9953-74277FB36F70}" type="presOf" srcId="{2BF9B25B-90FA-4FD5-A843-CB8A73E20B2C}" destId="{068EBC34-2F51-4B9E-AE45-379CF82AC5FC}" srcOrd="0" destOrd="0" presId="urn:microsoft.com/office/officeart/2005/8/layout/vList6"/>
    <dgm:cxn modelId="{EF197F87-038A-451E-B31D-4257EFF4E3F8}" type="presOf" srcId="{BEA4AD3A-9A19-4176-B2CE-0EAF5E6AE5C9}" destId="{E510406A-1987-4B3F-90B5-0E3CA3085B6F}" srcOrd="0" destOrd="2" presId="urn:microsoft.com/office/officeart/2005/8/layout/vList6"/>
    <dgm:cxn modelId="{1981ADF3-3EBD-42D1-8876-EB45F7836456}" srcId="{2ED76915-DD52-4BBC-A62A-7AAC38A88A25}" destId="{562D5ADB-3876-49D7-873C-B7F3265719EE}" srcOrd="0" destOrd="0" parTransId="{B30E9E3A-E6AF-416A-8EF1-F5284A6DCD11}" sibTransId="{488B823E-459B-40EE-B526-2FC93C7C5FBD}"/>
    <dgm:cxn modelId="{C01C339E-0B64-4061-A939-6A0B928A9348}" type="presOf" srcId="{FE31A4E3-BEC9-44E9-A528-42D72987C8F6}" destId="{068EBC34-2F51-4B9E-AE45-379CF82AC5FC}" srcOrd="0" destOrd="2" presId="urn:microsoft.com/office/officeart/2005/8/layout/vList6"/>
    <dgm:cxn modelId="{3B0B184C-97FD-4773-A893-432246990FA6}" srcId="{17539E47-2C35-4324-9B2B-261E3365CDF1}" destId="{7137FD60-D71A-46B9-B0BC-2D5B38CD9D4F}" srcOrd="0" destOrd="0" parTransId="{861D8D39-38C9-4C02-809F-7DBE7A7CA509}" sibTransId="{95EC0572-EEC1-4B44-A3FE-EB36EE47B47F}"/>
    <dgm:cxn modelId="{0068FAF4-1E75-41CD-A05C-C251BCB12B61}" srcId="{2ED76915-DD52-4BBC-A62A-7AAC38A88A25}" destId="{F549A11B-4B8E-44E5-B722-1315DA1A3AF6}" srcOrd="2" destOrd="0" parTransId="{C7D39251-6E5E-4866-BD76-E05B6AD3E7C2}" sibTransId="{57C6CB3B-B090-43FD-BF2E-F102338502F2}"/>
    <dgm:cxn modelId="{23ADA452-4352-42F3-80BE-936DB2640AE4}" type="presOf" srcId="{17539E47-2C35-4324-9B2B-261E3365CDF1}" destId="{7BB7161D-D2C0-4DEC-A8A7-BAC8CE913B77}" srcOrd="0" destOrd="0" presId="urn:microsoft.com/office/officeart/2005/8/layout/vList6"/>
    <dgm:cxn modelId="{115A8410-EB3F-4FD0-A23F-5BFB60C5B871}" type="presOf" srcId="{7137FD60-D71A-46B9-B0BC-2D5B38CD9D4F}" destId="{E510406A-1987-4B3F-90B5-0E3CA3085B6F}" srcOrd="0" destOrd="0" presId="urn:microsoft.com/office/officeart/2005/8/layout/vList6"/>
    <dgm:cxn modelId="{58FE5158-D308-4978-A630-848600E76287}" srcId="{17539E47-2C35-4324-9B2B-261E3365CDF1}" destId="{A95EBF27-148B-4492-BA76-41EF3066FA92}" srcOrd="1" destOrd="0" parTransId="{F1051887-5CA6-4A53-8AA7-F30DAFDE680E}" sibTransId="{A3E56DE8-0BF5-415E-B489-7AAC4204166A}"/>
    <dgm:cxn modelId="{B4D56776-B2DF-4E0A-9CAE-F0A888E0AF87}" srcId="{17539E47-2C35-4324-9B2B-261E3365CDF1}" destId="{BEA4AD3A-9A19-4176-B2CE-0EAF5E6AE5C9}" srcOrd="2" destOrd="0" parTransId="{030F5F43-8FAF-4595-9046-08B81CDBD298}" sibTransId="{B63F1649-3ED1-4E30-8872-0C12EEE9F3BD}"/>
    <dgm:cxn modelId="{8D0708C2-0061-4133-BABB-6CF3D53B4D52}" srcId="{17539E47-2C35-4324-9B2B-261E3365CDF1}" destId="{5255A6E0-E54D-484F-9267-EA80C57F30ED}" srcOrd="4" destOrd="0" parTransId="{971532B4-EC0F-465C-9FCB-7F1BA78B5576}" sibTransId="{90F55EDB-D4A3-408B-BF3C-F01C8BFDE84A}"/>
    <dgm:cxn modelId="{508D2FD5-931C-438C-9F41-EC91C44FC5F9}" type="presOf" srcId="{D27018C2-AE27-4272-8453-E2EBFFAFE788}" destId="{E510406A-1987-4B3F-90B5-0E3CA3085B6F}" srcOrd="0" destOrd="3" presId="urn:microsoft.com/office/officeart/2005/8/layout/vList6"/>
    <dgm:cxn modelId="{CDDF95BB-175B-42B7-8A1C-53C36707BCF6}" type="presOf" srcId="{436B6BC6-E399-40FA-97F0-CE6BFAD14D66}" destId="{068EBC34-2F51-4B9E-AE45-379CF82AC5FC}" srcOrd="0" destOrd="1" presId="urn:microsoft.com/office/officeart/2005/8/layout/vList6"/>
    <dgm:cxn modelId="{4FAFEAA8-4D02-44D2-90BD-32AD8EEDB910}" srcId="{562D5ADB-3876-49D7-873C-B7F3265719EE}" destId="{42D78870-1C31-4EAA-A998-61177090DD44}" srcOrd="2" destOrd="0" parTransId="{EA260F66-8B1C-4BF9-8E13-087ABBBE51AA}" sibTransId="{9EB2042A-BA09-49BE-A95D-BAB0F035B0C9}"/>
    <dgm:cxn modelId="{48B09D30-86EB-410B-927E-9F146F3CB735}" srcId="{17539E47-2C35-4324-9B2B-261E3365CDF1}" destId="{D27018C2-AE27-4272-8453-E2EBFFAFE788}" srcOrd="3" destOrd="0" parTransId="{7C3B8A3F-B81B-4EF5-A278-A3DA31F0AC22}" sibTransId="{983687BF-F2E0-4074-8D4B-D1BB65B3A5DA}"/>
    <dgm:cxn modelId="{0610377E-0B7A-423B-A3E5-3ADA4077ED21}" srcId="{F549A11B-4B8E-44E5-B722-1315DA1A3AF6}" destId="{FE31A4E3-BEC9-44E9-A528-42D72987C8F6}" srcOrd="2" destOrd="0" parTransId="{A4CA0ADD-8DCF-4B19-99DF-93EA8A630E8C}" sibTransId="{FBD1CDA0-B20D-4EE5-995D-3CC286316407}"/>
    <dgm:cxn modelId="{3F1B3FA7-61B4-418D-BE56-608F55BE57F8}" srcId="{562D5ADB-3876-49D7-873C-B7F3265719EE}" destId="{16329664-2823-48FA-9B27-3CBD77AF08CB}" srcOrd="1" destOrd="0" parTransId="{1C456357-EDF1-4F06-8E2C-3EABBC80E671}" sibTransId="{46626C6C-983B-496B-83AD-B76BB488E75B}"/>
    <dgm:cxn modelId="{A29E227D-E928-45CA-9BC7-050B6AED2C59}" srcId="{F549A11B-4B8E-44E5-B722-1315DA1A3AF6}" destId="{436B6BC6-E399-40FA-97F0-CE6BFAD14D66}" srcOrd="1" destOrd="0" parTransId="{6A29922A-0D40-4E5B-AD63-B308498C73C4}" sibTransId="{A3488E37-E34E-4B9A-A45B-560B78FB9838}"/>
    <dgm:cxn modelId="{99E10F4A-FBA0-42D4-AD0B-38118AE6F4DA}" type="presOf" srcId="{CF1C1021-AAE2-4484-BA5C-0F0B802FA158}" destId="{2528884B-9F93-4B41-88F8-977B54CD4B5C}" srcOrd="0" destOrd="0" presId="urn:microsoft.com/office/officeart/2005/8/layout/vList6"/>
    <dgm:cxn modelId="{781B2709-7BB4-43FD-A646-A07B49AD0C6D}" type="presParOf" srcId="{99C9B1FE-9C41-4F7F-A133-7F32E7652928}" destId="{60BA50E3-4BF3-48B1-AF6F-CCCD9D29CCF1}" srcOrd="0" destOrd="0" presId="urn:microsoft.com/office/officeart/2005/8/layout/vList6"/>
    <dgm:cxn modelId="{1387C809-3F2D-475F-8320-C61EBDC5F294}" type="presParOf" srcId="{60BA50E3-4BF3-48B1-AF6F-CCCD9D29CCF1}" destId="{440410AF-00DD-4671-8A2D-8EC4D8B6BF4F}" srcOrd="0" destOrd="0" presId="urn:microsoft.com/office/officeart/2005/8/layout/vList6"/>
    <dgm:cxn modelId="{1710D71F-F64A-433D-8F53-B63860526F8D}" type="presParOf" srcId="{60BA50E3-4BF3-48B1-AF6F-CCCD9D29CCF1}" destId="{2528884B-9F93-4B41-88F8-977B54CD4B5C}" srcOrd="1" destOrd="0" presId="urn:microsoft.com/office/officeart/2005/8/layout/vList6"/>
    <dgm:cxn modelId="{4D108338-8FAD-43F2-B18E-CE9DA24AD15C}" type="presParOf" srcId="{99C9B1FE-9C41-4F7F-A133-7F32E7652928}" destId="{73C1106F-E927-4815-B078-9A3762D6F55D}" srcOrd="1" destOrd="0" presId="urn:microsoft.com/office/officeart/2005/8/layout/vList6"/>
    <dgm:cxn modelId="{0F9D6DC8-A380-42BC-A82C-879D1100FC4A}" type="presParOf" srcId="{99C9B1FE-9C41-4F7F-A133-7F32E7652928}" destId="{C5A230E6-1D99-4429-A464-050907B8E096}" srcOrd="2" destOrd="0" presId="urn:microsoft.com/office/officeart/2005/8/layout/vList6"/>
    <dgm:cxn modelId="{D7A0000F-B1EB-4145-97B5-AFF44EC4C7BC}" type="presParOf" srcId="{C5A230E6-1D99-4429-A464-050907B8E096}" destId="{7BB7161D-D2C0-4DEC-A8A7-BAC8CE913B77}" srcOrd="0" destOrd="0" presId="urn:microsoft.com/office/officeart/2005/8/layout/vList6"/>
    <dgm:cxn modelId="{A8B7C0B6-AAFF-4EB1-BAE1-50BFEA580AAF}" type="presParOf" srcId="{C5A230E6-1D99-4429-A464-050907B8E096}" destId="{E510406A-1987-4B3F-90B5-0E3CA3085B6F}" srcOrd="1" destOrd="0" presId="urn:microsoft.com/office/officeart/2005/8/layout/vList6"/>
    <dgm:cxn modelId="{469A0413-A8AD-4A74-A060-F9F6F7D747B4}" type="presParOf" srcId="{99C9B1FE-9C41-4F7F-A133-7F32E7652928}" destId="{D74ABC17-F231-402D-B683-19725919AD37}" srcOrd="3" destOrd="0" presId="urn:microsoft.com/office/officeart/2005/8/layout/vList6"/>
    <dgm:cxn modelId="{B4BBD822-8659-4341-9321-CD49ABE5247C}" type="presParOf" srcId="{99C9B1FE-9C41-4F7F-A133-7F32E7652928}" destId="{36F21491-16ED-4BBF-9B0C-47734503C30A}" srcOrd="4" destOrd="0" presId="urn:microsoft.com/office/officeart/2005/8/layout/vList6"/>
    <dgm:cxn modelId="{F85EBED3-FBDC-44FC-A1AA-BCBABA94C8EE}" type="presParOf" srcId="{36F21491-16ED-4BBF-9B0C-47734503C30A}" destId="{9A1B42F9-C4F0-462C-8553-F1CB1E963BDA}" srcOrd="0" destOrd="0" presId="urn:microsoft.com/office/officeart/2005/8/layout/vList6"/>
    <dgm:cxn modelId="{16F49119-27EB-4503-AA96-1B4009B75133}" type="presParOf" srcId="{36F21491-16ED-4BBF-9B0C-47734503C30A}" destId="{068EBC34-2F51-4B9E-AE45-379CF82AC5FC}" srcOrd="1" destOrd="0" presId="urn:microsoft.com/office/officeart/2005/8/layout/vList6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0446E3-12FA-4C24-BE69-0D725F41AF1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20239A-C0D7-40F8-914F-EAB552DA2C7D}">
      <dgm:prSet phldrT="[Текст]"/>
      <dgm:spPr/>
      <dgm:t>
        <a:bodyPr/>
        <a:lstStyle/>
        <a:p>
          <a:r>
            <a:rPr lang="ru-RU" dirty="0" smtClean="0"/>
            <a:t>Сортировка пострадавших в зависимости от опасности для окружающих</a:t>
          </a:r>
          <a:endParaRPr lang="ru-RU" dirty="0"/>
        </a:p>
      </dgm:t>
    </dgm:pt>
    <dgm:pt modelId="{844D793B-A1D6-4AC6-833F-EFA1086F516B}" type="parTrans" cxnId="{DBC947E8-990A-48A4-8675-6C0EEC16944A}">
      <dgm:prSet/>
      <dgm:spPr/>
      <dgm:t>
        <a:bodyPr/>
        <a:lstStyle/>
        <a:p>
          <a:endParaRPr lang="ru-RU"/>
        </a:p>
      </dgm:t>
    </dgm:pt>
    <dgm:pt modelId="{BC22E2D7-B4FB-45C3-8ACB-DDB5167A74E6}" type="sibTrans" cxnId="{DBC947E8-990A-48A4-8675-6C0EEC16944A}">
      <dgm:prSet/>
      <dgm:spPr/>
      <dgm:t>
        <a:bodyPr/>
        <a:lstStyle/>
        <a:p>
          <a:endParaRPr lang="ru-RU"/>
        </a:p>
      </dgm:t>
    </dgm:pt>
    <dgm:pt modelId="{48AAEECE-9CC5-4EC8-9281-0015691B8771}">
      <dgm:prSet phldrT="[Текст]"/>
      <dgm:spPr/>
      <dgm:t>
        <a:bodyPr/>
        <a:lstStyle/>
        <a:p>
          <a:r>
            <a:rPr lang="ru-RU" dirty="0" smtClean="0"/>
            <a:t>Нуждающиеся в специальной санитарной обработке</a:t>
          </a:r>
          <a:endParaRPr lang="ru-RU" dirty="0"/>
        </a:p>
      </dgm:t>
    </dgm:pt>
    <dgm:pt modelId="{4A12417A-F046-4A70-9715-D9AE71A04CD9}" type="parTrans" cxnId="{A3DE6103-4814-4D60-812E-5E89F558DC94}">
      <dgm:prSet/>
      <dgm:spPr/>
      <dgm:t>
        <a:bodyPr/>
        <a:lstStyle/>
        <a:p>
          <a:endParaRPr lang="ru-RU"/>
        </a:p>
      </dgm:t>
    </dgm:pt>
    <dgm:pt modelId="{21343596-9BAD-46AF-9732-8CFF2B5703EF}" type="sibTrans" cxnId="{A3DE6103-4814-4D60-812E-5E89F558DC94}">
      <dgm:prSet/>
      <dgm:spPr/>
      <dgm:t>
        <a:bodyPr/>
        <a:lstStyle/>
        <a:p>
          <a:endParaRPr lang="ru-RU"/>
        </a:p>
      </dgm:t>
    </dgm:pt>
    <dgm:pt modelId="{991D3EE2-560D-4964-95A0-DF5597A00A5A}">
      <dgm:prSet phldrT="[Текст]"/>
      <dgm:spPr/>
      <dgm:t>
        <a:bodyPr/>
        <a:lstStyle/>
        <a:p>
          <a:r>
            <a:rPr lang="ru-RU" dirty="0" smtClean="0"/>
            <a:t>Подлежащие временной изоляции</a:t>
          </a:r>
          <a:endParaRPr lang="ru-RU" dirty="0"/>
        </a:p>
      </dgm:t>
    </dgm:pt>
    <dgm:pt modelId="{D0FE1025-554B-4B79-8644-E382A60A6E54}" type="parTrans" cxnId="{A758E8FC-7FFE-4F43-A6F8-1841B2C02A5E}">
      <dgm:prSet/>
      <dgm:spPr/>
      <dgm:t>
        <a:bodyPr/>
        <a:lstStyle/>
        <a:p>
          <a:endParaRPr lang="ru-RU"/>
        </a:p>
      </dgm:t>
    </dgm:pt>
    <dgm:pt modelId="{E3C8884E-3C7C-4FF3-A28E-47B7937CE99C}" type="sibTrans" cxnId="{A758E8FC-7FFE-4F43-A6F8-1841B2C02A5E}">
      <dgm:prSet/>
      <dgm:spPr/>
      <dgm:t>
        <a:bodyPr/>
        <a:lstStyle/>
        <a:p>
          <a:endParaRPr lang="ru-RU"/>
        </a:p>
      </dgm:t>
    </dgm:pt>
    <dgm:pt modelId="{EDB1A582-7039-4DCF-890E-0FFE0DB61760}">
      <dgm:prSet phldrT="[Текст]"/>
      <dgm:spPr/>
      <dgm:t>
        <a:bodyPr/>
        <a:lstStyle/>
        <a:p>
          <a:r>
            <a:rPr lang="ru-RU" dirty="0" smtClean="0"/>
            <a:t>Не нуждающиеся в специальной санитарной обработке</a:t>
          </a:r>
          <a:endParaRPr lang="ru-RU" dirty="0"/>
        </a:p>
      </dgm:t>
    </dgm:pt>
    <dgm:pt modelId="{5D3AF05A-8233-459E-9382-5B27B5C08229}" type="parTrans" cxnId="{F3DA113F-56BC-425F-B96D-9F09831180D7}">
      <dgm:prSet/>
      <dgm:spPr/>
      <dgm:t>
        <a:bodyPr/>
        <a:lstStyle/>
        <a:p>
          <a:endParaRPr lang="ru-RU"/>
        </a:p>
      </dgm:t>
    </dgm:pt>
    <dgm:pt modelId="{3CFFC4A1-7845-46F5-9BB0-75F7FDEF81E3}" type="sibTrans" cxnId="{F3DA113F-56BC-425F-B96D-9F09831180D7}">
      <dgm:prSet/>
      <dgm:spPr/>
      <dgm:t>
        <a:bodyPr/>
        <a:lstStyle/>
        <a:p>
          <a:endParaRPr lang="ru-RU"/>
        </a:p>
      </dgm:t>
    </dgm:pt>
    <dgm:pt modelId="{D54CADC8-3763-4BAE-A5BC-0BA2097021DB}" type="pres">
      <dgm:prSet presAssocID="{E50446E3-12FA-4C24-BE69-0D725F41AF1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C99326-6618-4B3C-96F2-FE23F000F5B9}" type="pres">
      <dgm:prSet presAssocID="{0C20239A-C0D7-40F8-914F-EAB552DA2C7D}" presName="roof" presStyleLbl="dkBgShp" presStyleIdx="0" presStyleCnt="2"/>
      <dgm:spPr/>
      <dgm:t>
        <a:bodyPr/>
        <a:lstStyle/>
        <a:p>
          <a:endParaRPr lang="ru-RU"/>
        </a:p>
      </dgm:t>
    </dgm:pt>
    <dgm:pt modelId="{542024FD-2B10-4169-9FA8-E52C293619AE}" type="pres">
      <dgm:prSet presAssocID="{0C20239A-C0D7-40F8-914F-EAB552DA2C7D}" presName="pillars" presStyleCnt="0"/>
      <dgm:spPr/>
    </dgm:pt>
    <dgm:pt modelId="{81396D3A-C479-4D8C-A015-D2262EA85890}" type="pres">
      <dgm:prSet presAssocID="{0C20239A-C0D7-40F8-914F-EAB552DA2C7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E7E85-B416-46CF-B060-DE641A2A3603}" type="pres">
      <dgm:prSet presAssocID="{991D3EE2-560D-4964-95A0-DF5597A00A5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7F363-1FA1-45B6-B9DB-6EBA15E97F47}" type="pres">
      <dgm:prSet presAssocID="{EDB1A582-7039-4DCF-890E-0FFE0DB6176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97BC1-F7F8-4079-B15B-9BB276EE0B00}" type="pres">
      <dgm:prSet presAssocID="{0C20239A-C0D7-40F8-914F-EAB552DA2C7D}" presName="base" presStyleLbl="dkBgShp" presStyleIdx="1" presStyleCnt="2"/>
      <dgm:spPr/>
    </dgm:pt>
  </dgm:ptLst>
  <dgm:cxnLst>
    <dgm:cxn modelId="{A3DE6103-4814-4D60-812E-5E89F558DC94}" srcId="{0C20239A-C0D7-40F8-914F-EAB552DA2C7D}" destId="{48AAEECE-9CC5-4EC8-9281-0015691B8771}" srcOrd="0" destOrd="0" parTransId="{4A12417A-F046-4A70-9715-D9AE71A04CD9}" sibTransId="{21343596-9BAD-46AF-9732-8CFF2B5703EF}"/>
    <dgm:cxn modelId="{DBC947E8-990A-48A4-8675-6C0EEC16944A}" srcId="{E50446E3-12FA-4C24-BE69-0D725F41AF1B}" destId="{0C20239A-C0D7-40F8-914F-EAB552DA2C7D}" srcOrd="0" destOrd="0" parTransId="{844D793B-A1D6-4AC6-833F-EFA1086F516B}" sibTransId="{BC22E2D7-B4FB-45C3-8ACB-DDB5167A74E6}"/>
    <dgm:cxn modelId="{42A7364C-9F31-46AB-91BA-D814607980E4}" type="presOf" srcId="{48AAEECE-9CC5-4EC8-9281-0015691B8771}" destId="{81396D3A-C479-4D8C-A015-D2262EA85890}" srcOrd="0" destOrd="0" presId="urn:microsoft.com/office/officeart/2005/8/layout/hList3"/>
    <dgm:cxn modelId="{660B41B1-A059-4441-94AE-A9EB24630CF4}" type="presOf" srcId="{E50446E3-12FA-4C24-BE69-0D725F41AF1B}" destId="{D54CADC8-3763-4BAE-A5BC-0BA2097021DB}" srcOrd="0" destOrd="0" presId="urn:microsoft.com/office/officeart/2005/8/layout/hList3"/>
    <dgm:cxn modelId="{0245D015-94D0-4272-8755-E599AE1068D0}" type="presOf" srcId="{0C20239A-C0D7-40F8-914F-EAB552DA2C7D}" destId="{EBC99326-6618-4B3C-96F2-FE23F000F5B9}" srcOrd="0" destOrd="0" presId="urn:microsoft.com/office/officeart/2005/8/layout/hList3"/>
    <dgm:cxn modelId="{E00EADDB-0F73-4F70-AF01-6A8B7FD90898}" type="presOf" srcId="{991D3EE2-560D-4964-95A0-DF5597A00A5A}" destId="{532E7E85-B416-46CF-B060-DE641A2A3603}" srcOrd="0" destOrd="0" presId="urn:microsoft.com/office/officeart/2005/8/layout/hList3"/>
    <dgm:cxn modelId="{F3DA113F-56BC-425F-B96D-9F09831180D7}" srcId="{0C20239A-C0D7-40F8-914F-EAB552DA2C7D}" destId="{EDB1A582-7039-4DCF-890E-0FFE0DB61760}" srcOrd="2" destOrd="0" parTransId="{5D3AF05A-8233-459E-9382-5B27B5C08229}" sibTransId="{3CFFC4A1-7845-46F5-9BB0-75F7FDEF81E3}"/>
    <dgm:cxn modelId="{A758E8FC-7FFE-4F43-A6F8-1841B2C02A5E}" srcId="{0C20239A-C0D7-40F8-914F-EAB552DA2C7D}" destId="{991D3EE2-560D-4964-95A0-DF5597A00A5A}" srcOrd="1" destOrd="0" parTransId="{D0FE1025-554B-4B79-8644-E382A60A6E54}" sibTransId="{E3C8884E-3C7C-4FF3-A28E-47B7937CE99C}"/>
    <dgm:cxn modelId="{0CE21973-C848-4D93-A2D4-FEC38EA70290}" type="presOf" srcId="{EDB1A582-7039-4DCF-890E-0FFE0DB61760}" destId="{0B67F363-1FA1-45B6-B9DB-6EBA15E97F47}" srcOrd="0" destOrd="0" presId="urn:microsoft.com/office/officeart/2005/8/layout/hList3"/>
    <dgm:cxn modelId="{33F80E75-EE8D-4C43-83AE-686594DC4263}" type="presParOf" srcId="{D54CADC8-3763-4BAE-A5BC-0BA2097021DB}" destId="{EBC99326-6618-4B3C-96F2-FE23F000F5B9}" srcOrd="0" destOrd="0" presId="urn:microsoft.com/office/officeart/2005/8/layout/hList3"/>
    <dgm:cxn modelId="{4A53DF70-BA98-4375-8EDF-0DA73C680D2F}" type="presParOf" srcId="{D54CADC8-3763-4BAE-A5BC-0BA2097021DB}" destId="{542024FD-2B10-4169-9FA8-E52C293619AE}" srcOrd="1" destOrd="0" presId="urn:microsoft.com/office/officeart/2005/8/layout/hList3"/>
    <dgm:cxn modelId="{D9F5A870-3418-498C-B4BB-D190D509A240}" type="presParOf" srcId="{542024FD-2B10-4169-9FA8-E52C293619AE}" destId="{81396D3A-C479-4D8C-A015-D2262EA85890}" srcOrd="0" destOrd="0" presId="urn:microsoft.com/office/officeart/2005/8/layout/hList3"/>
    <dgm:cxn modelId="{47869B20-1B20-47FA-BDBB-DE37C180A740}" type="presParOf" srcId="{542024FD-2B10-4169-9FA8-E52C293619AE}" destId="{532E7E85-B416-46CF-B060-DE641A2A3603}" srcOrd="1" destOrd="0" presId="urn:microsoft.com/office/officeart/2005/8/layout/hList3"/>
    <dgm:cxn modelId="{DA97B170-F1F1-4A7A-87D5-30BDBD2A886E}" type="presParOf" srcId="{542024FD-2B10-4169-9FA8-E52C293619AE}" destId="{0B67F363-1FA1-45B6-B9DB-6EBA15E97F47}" srcOrd="2" destOrd="0" presId="urn:microsoft.com/office/officeart/2005/8/layout/hList3"/>
    <dgm:cxn modelId="{093A72E3-4DD3-4C6F-A254-7884F8858C8F}" type="presParOf" srcId="{D54CADC8-3763-4BAE-A5BC-0BA2097021DB}" destId="{19897BC1-F7F8-4079-B15B-9BB276EE0B00}" srcOrd="2" destOrd="0" presId="urn:microsoft.com/office/officeart/2005/8/layout/hList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C9EAAC-7844-4964-9270-895C95E3363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F5087B-A684-4079-A3B9-DAFAB49CE989}">
      <dgm:prSet phldrT="[Текст]"/>
      <dgm:spPr/>
      <dgm:t>
        <a:bodyPr/>
        <a:lstStyle/>
        <a:p>
          <a:r>
            <a:rPr lang="ru-RU" dirty="0" smtClean="0"/>
            <a:t>Сортировка по степени нуждаемости в медицинской помощи</a:t>
          </a:r>
          <a:endParaRPr lang="ru-RU" dirty="0"/>
        </a:p>
      </dgm:t>
    </dgm:pt>
    <dgm:pt modelId="{FBF670A5-45B0-4D0B-8EFB-7DF9E45D3A6A}" type="parTrans" cxnId="{F7C35C3C-12C1-40E8-9E34-C44A17944BC3}">
      <dgm:prSet/>
      <dgm:spPr/>
      <dgm:t>
        <a:bodyPr/>
        <a:lstStyle/>
        <a:p>
          <a:endParaRPr lang="ru-RU"/>
        </a:p>
      </dgm:t>
    </dgm:pt>
    <dgm:pt modelId="{3B6876C5-C0D8-4208-807A-B40D33B42977}" type="sibTrans" cxnId="{F7C35C3C-12C1-40E8-9E34-C44A17944BC3}">
      <dgm:prSet/>
      <dgm:spPr/>
      <dgm:t>
        <a:bodyPr/>
        <a:lstStyle/>
        <a:p>
          <a:endParaRPr lang="ru-RU"/>
        </a:p>
      </dgm:t>
    </dgm:pt>
    <dgm:pt modelId="{7724EB50-104C-4333-B6A8-4F260BA444E5}">
      <dgm:prSet phldrT="[Текст]"/>
      <dgm:spPr/>
      <dgm:t>
        <a:bodyPr/>
        <a:lstStyle/>
        <a:p>
          <a:r>
            <a:rPr lang="ru-RU" dirty="0" smtClean="0"/>
            <a:t>Нуждающиеся в неотложной медицинской помощи</a:t>
          </a:r>
          <a:endParaRPr lang="ru-RU" dirty="0"/>
        </a:p>
      </dgm:t>
    </dgm:pt>
    <dgm:pt modelId="{D41F331D-701F-4ABD-9201-06BE530AF009}" type="parTrans" cxnId="{2459350C-ABAA-41E3-BDA1-83B9F5ABEE0C}">
      <dgm:prSet/>
      <dgm:spPr/>
      <dgm:t>
        <a:bodyPr/>
        <a:lstStyle/>
        <a:p>
          <a:endParaRPr lang="ru-RU"/>
        </a:p>
      </dgm:t>
    </dgm:pt>
    <dgm:pt modelId="{D1147556-6EA0-436A-932B-77B38320EDD2}" type="sibTrans" cxnId="{2459350C-ABAA-41E3-BDA1-83B9F5ABEE0C}">
      <dgm:prSet/>
      <dgm:spPr/>
      <dgm:t>
        <a:bodyPr/>
        <a:lstStyle/>
        <a:p>
          <a:endParaRPr lang="ru-RU"/>
        </a:p>
      </dgm:t>
    </dgm:pt>
    <dgm:pt modelId="{E96FE3D6-7B7D-471A-A061-90842FE0BBD0}">
      <dgm:prSet phldrT="[Текст]"/>
      <dgm:spPr/>
      <dgm:t>
        <a:bodyPr/>
        <a:lstStyle/>
        <a:p>
          <a:r>
            <a:rPr lang="ru-RU" dirty="0" smtClean="0"/>
            <a:t>Не нуждающиеся в неотложной медицинской помощи</a:t>
          </a:r>
          <a:endParaRPr lang="ru-RU" dirty="0"/>
        </a:p>
      </dgm:t>
    </dgm:pt>
    <dgm:pt modelId="{4F23CC63-3693-4358-94DC-11B8A306D9B1}" type="parTrans" cxnId="{D1E54C78-BCB5-40C4-9991-75D8326FCBE3}">
      <dgm:prSet/>
      <dgm:spPr/>
      <dgm:t>
        <a:bodyPr/>
        <a:lstStyle/>
        <a:p>
          <a:endParaRPr lang="ru-RU"/>
        </a:p>
      </dgm:t>
    </dgm:pt>
    <dgm:pt modelId="{14683B44-458D-4568-BAC3-6EFFF6DC126B}" type="sibTrans" cxnId="{D1E54C78-BCB5-40C4-9991-75D8326FCBE3}">
      <dgm:prSet/>
      <dgm:spPr/>
      <dgm:t>
        <a:bodyPr/>
        <a:lstStyle/>
        <a:p>
          <a:endParaRPr lang="ru-RU"/>
        </a:p>
      </dgm:t>
    </dgm:pt>
    <dgm:pt modelId="{9ACB8735-7492-45F5-BC74-00DBF31488B9}">
      <dgm:prSet phldrT="[Текст]"/>
      <dgm:spPr/>
      <dgm:t>
        <a:bodyPr/>
        <a:lstStyle/>
        <a:p>
          <a:r>
            <a:rPr lang="ru-RU" dirty="0" smtClean="0"/>
            <a:t>В терминальном состоянии, нуждающиеся в симптоматической помощи</a:t>
          </a:r>
          <a:endParaRPr lang="ru-RU" dirty="0"/>
        </a:p>
      </dgm:t>
    </dgm:pt>
    <dgm:pt modelId="{F5607719-095B-4A6E-8C10-B6F619DF9396}" type="parTrans" cxnId="{1E3294FF-4815-4A97-9044-4B4728D6F52A}">
      <dgm:prSet/>
      <dgm:spPr/>
      <dgm:t>
        <a:bodyPr/>
        <a:lstStyle/>
        <a:p>
          <a:endParaRPr lang="ru-RU"/>
        </a:p>
      </dgm:t>
    </dgm:pt>
    <dgm:pt modelId="{B3C1524E-5881-433C-875E-899B28F2CD58}" type="sibTrans" cxnId="{1E3294FF-4815-4A97-9044-4B4728D6F52A}">
      <dgm:prSet/>
      <dgm:spPr/>
      <dgm:t>
        <a:bodyPr/>
        <a:lstStyle/>
        <a:p>
          <a:endParaRPr lang="ru-RU"/>
        </a:p>
      </dgm:t>
    </dgm:pt>
    <dgm:pt modelId="{776E9469-A821-4EDC-B5C0-888BF871F1A0}" type="pres">
      <dgm:prSet presAssocID="{F0C9EAAC-7844-4964-9270-895C95E3363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FCF2CE-5B0B-4B3C-8CF1-9696FEA18DCA}" type="pres">
      <dgm:prSet presAssocID="{47F5087B-A684-4079-A3B9-DAFAB49CE989}" presName="roof" presStyleLbl="dkBgShp" presStyleIdx="0" presStyleCnt="2"/>
      <dgm:spPr/>
      <dgm:t>
        <a:bodyPr/>
        <a:lstStyle/>
        <a:p>
          <a:endParaRPr lang="ru-RU"/>
        </a:p>
      </dgm:t>
    </dgm:pt>
    <dgm:pt modelId="{360F02E3-7112-44F3-A0FD-1B9B9C96E916}" type="pres">
      <dgm:prSet presAssocID="{47F5087B-A684-4079-A3B9-DAFAB49CE989}" presName="pillars" presStyleCnt="0"/>
      <dgm:spPr/>
    </dgm:pt>
    <dgm:pt modelId="{838EE996-4502-4F66-A9B0-D2FF401B58AA}" type="pres">
      <dgm:prSet presAssocID="{47F5087B-A684-4079-A3B9-DAFAB49CE98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1924E-7FE0-4711-9016-A4CB8341518E}" type="pres">
      <dgm:prSet presAssocID="{E96FE3D6-7B7D-471A-A061-90842FE0BBD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98FD9-2E42-4954-9485-7A198DFB4709}" type="pres">
      <dgm:prSet presAssocID="{9ACB8735-7492-45F5-BC74-00DBF31488B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F290C-98CA-4933-A9C9-3A94F3EBB2EE}" type="pres">
      <dgm:prSet presAssocID="{47F5087B-A684-4079-A3B9-DAFAB49CE989}" presName="base" presStyleLbl="dkBgShp" presStyleIdx="1" presStyleCnt="2"/>
      <dgm:spPr/>
    </dgm:pt>
  </dgm:ptLst>
  <dgm:cxnLst>
    <dgm:cxn modelId="{D1E54C78-BCB5-40C4-9991-75D8326FCBE3}" srcId="{47F5087B-A684-4079-A3B9-DAFAB49CE989}" destId="{E96FE3D6-7B7D-471A-A061-90842FE0BBD0}" srcOrd="1" destOrd="0" parTransId="{4F23CC63-3693-4358-94DC-11B8A306D9B1}" sibTransId="{14683B44-458D-4568-BAC3-6EFFF6DC126B}"/>
    <dgm:cxn modelId="{1E3294FF-4815-4A97-9044-4B4728D6F52A}" srcId="{47F5087B-A684-4079-A3B9-DAFAB49CE989}" destId="{9ACB8735-7492-45F5-BC74-00DBF31488B9}" srcOrd="2" destOrd="0" parTransId="{F5607719-095B-4A6E-8C10-B6F619DF9396}" sibTransId="{B3C1524E-5881-433C-875E-899B28F2CD58}"/>
    <dgm:cxn modelId="{F8BCDA49-702C-4EC5-A3B0-423988F5105D}" type="presOf" srcId="{7724EB50-104C-4333-B6A8-4F260BA444E5}" destId="{838EE996-4502-4F66-A9B0-D2FF401B58AA}" srcOrd="0" destOrd="0" presId="urn:microsoft.com/office/officeart/2005/8/layout/hList3"/>
    <dgm:cxn modelId="{2F1DC507-F9A8-4CD2-A08D-1831D32724EF}" type="presOf" srcId="{47F5087B-A684-4079-A3B9-DAFAB49CE989}" destId="{4AFCF2CE-5B0B-4B3C-8CF1-9696FEA18DCA}" srcOrd="0" destOrd="0" presId="urn:microsoft.com/office/officeart/2005/8/layout/hList3"/>
    <dgm:cxn modelId="{2459350C-ABAA-41E3-BDA1-83B9F5ABEE0C}" srcId="{47F5087B-A684-4079-A3B9-DAFAB49CE989}" destId="{7724EB50-104C-4333-B6A8-4F260BA444E5}" srcOrd="0" destOrd="0" parTransId="{D41F331D-701F-4ABD-9201-06BE530AF009}" sibTransId="{D1147556-6EA0-436A-932B-77B38320EDD2}"/>
    <dgm:cxn modelId="{B31989F9-DD90-4473-8093-EF18111E10EE}" type="presOf" srcId="{9ACB8735-7492-45F5-BC74-00DBF31488B9}" destId="{AC498FD9-2E42-4954-9485-7A198DFB4709}" srcOrd="0" destOrd="0" presId="urn:microsoft.com/office/officeart/2005/8/layout/hList3"/>
    <dgm:cxn modelId="{A4EF60E9-CD40-48DE-BE39-279EF2B67D69}" type="presOf" srcId="{F0C9EAAC-7844-4964-9270-895C95E3363E}" destId="{776E9469-A821-4EDC-B5C0-888BF871F1A0}" srcOrd="0" destOrd="0" presId="urn:microsoft.com/office/officeart/2005/8/layout/hList3"/>
    <dgm:cxn modelId="{F7C35C3C-12C1-40E8-9E34-C44A17944BC3}" srcId="{F0C9EAAC-7844-4964-9270-895C95E3363E}" destId="{47F5087B-A684-4079-A3B9-DAFAB49CE989}" srcOrd="0" destOrd="0" parTransId="{FBF670A5-45B0-4D0B-8EFB-7DF9E45D3A6A}" sibTransId="{3B6876C5-C0D8-4208-807A-B40D33B42977}"/>
    <dgm:cxn modelId="{CDDEE92D-ACBB-4A60-A764-58A23D9D7B61}" type="presOf" srcId="{E96FE3D6-7B7D-471A-A061-90842FE0BBD0}" destId="{CB01924E-7FE0-4711-9016-A4CB8341518E}" srcOrd="0" destOrd="0" presId="urn:microsoft.com/office/officeart/2005/8/layout/hList3"/>
    <dgm:cxn modelId="{32809714-5EBD-4614-AAAA-2363ED505423}" type="presParOf" srcId="{776E9469-A821-4EDC-B5C0-888BF871F1A0}" destId="{4AFCF2CE-5B0B-4B3C-8CF1-9696FEA18DCA}" srcOrd="0" destOrd="0" presId="urn:microsoft.com/office/officeart/2005/8/layout/hList3"/>
    <dgm:cxn modelId="{664BABC7-53CE-47B8-A37F-6BD28480FB65}" type="presParOf" srcId="{776E9469-A821-4EDC-B5C0-888BF871F1A0}" destId="{360F02E3-7112-44F3-A0FD-1B9B9C96E916}" srcOrd="1" destOrd="0" presId="urn:microsoft.com/office/officeart/2005/8/layout/hList3"/>
    <dgm:cxn modelId="{387AC8E9-90E6-4AFE-A8A1-B9973516CE4F}" type="presParOf" srcId="{360F02E3-7112-44F3-A0FD-1B9B9C96E916}" destId="{838EE996-4502-4F66-A9B0-D2FF401B58AA}" srcOrd="0" destOrd="0" presId="urn:microsoft.com/office/officeart/2005/8/layout/hList3"/>
    <dgm:cxn modelId="{9F7625C7-1AED-47C0-96D8-D561C36E4BEB}" type="presParOf" srcId="{360F02E3-7112-44F3-A0FD-1B9B9C96E916}" destId="{CB01924E-7FE0-4711-9016-A4CB8341518E}" srcOrd="1" destOrd="0" presId="urn:microsoft.com/office/officeart/2005/8/layout/hList3"/>
    <dgm:cxn modelId="{6820F7DA-4574-4C82-A7B4-89AFDE46569E}" type="presParOf" srcId="{360F02E3-7112-44F3-A0FD-1B9B9C96E916}" destId="{AC498FD9-2E42-4954-9485-7A198DFB4709}" srcOrd="2" destOrd="0" presId="urn:microsoft.com/office/officeart/2005/8/layout/hList3"/>
    <dgm:cxn modelId="{D9790221-6537-4D35-9B2B-DE1E107F5F44}" type="presParOf" srcId="{776E9469-A821-4EDC-B5C0-888BF871F1A0}" destId="{7F9F290C-98CA-4933-A9C9-3A94F3EBB2EE}" srcOrd="2" destOrd="0" presId="urn:microsoft.com/office/officeart/2005/8/layout/hList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A1EBD8C-0B28-4C16-8EAD-77A58FDA16A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601E7E-9277-4714-83B0-A3B4428BC617}">
      <dgm:prSet phldrT="[Текст]"/>
      <dgm:spPr/>
      <dgm:t>
        <a:bodyPr/>
        <a:lstStyle/>
        <a:p>
          <a:r>
            <a:rPr lang="ru-RU" dirty="0" smtClean="0"/>
            <a:t>Эвакуационные группы</a:t>
          </a:r>
          <a:endParaRPr lang="ru-RU" dirty="0"/>
        </a:p>
      </dgm:t>
    </dgm:pt>
    <dgm:pt modelId="{AF6D7F73-D1E4-4711-B119-A93F21AD6D79}" type="parTrans" cxnId="{62CB8C8D-69FA-4A34-8F4D-19D1E195E53E}">
      <dgm:prSet/>
      <dgm:spPr/>
      <dgm:t>
        <a:bodyPr/>
        <a:lstStyle/>
        <a:p>
          <a:endParaRPr lang="ru-RU"/>
        </a:p>
      </dgm:t>
    </dgm:pt>
    <dgm:pt modelId="{A2E3BF0A-D4DE-47D1-92F6-66B0AF6B129C}" type="sibTrans" cxnId="{62CB8C8D-69FA-4A34-8F4D-19D1E195E53E}">
      <dgm:prSet/>
      <dgm:spPr/>
      <dgm:t>
        <a:bodyPr/>
        <a:lstStyle/>
        <a:p>
          <a:endParaRPr lang="ru-RU"/>
        </a:p>
      </dgm:t>
    </dgm:pt>
    <dgm:pt modelId="{D1E6CF35-4929-4293-AB79-4C75F3FE39ED}">
      <dgm:prSet phldrT="[Текст]"/>
      <dgm:spPr/>
      <dgm:t>
        <a:bodyPr/>
        <a:lstStyle/>
        <a:p>
          <a:r>
            <a:rPr lang="ru-RU" dirty="0" smtClean="0"/>
            <a:t>Подлежащие эвакуации в другие ЛПУ</a:t>
          </a:r>
          <a:endParaRPr lang="ru-RU" dirty="0"/>
        </a:p>
      </dgm:t>
    </dgm:pt>
    <dgm:pt modelId="{C881A42A-A9B7-48E6-A887-DC52872B8319}" type="parTrans" cxnId="{DD5D0B0E-D02B-4FE8-AB53-C13DABFD3DD2}">
      <dgm:prSet/>
      <dgm:spPr/>
      <dgm:t>
        <a:bodyPr/>
        <a:lstStyle/>
        <a:p>
          <a:endParaRPr lang="ru-RU"/>
        </a:p>
      </dgm:t>
    </dgm:pt>
    <dgm:pt modelId="{B0C1F4A0-28C0-4AC3-8032-15A06214D66C}" type="sibTrans" cxnId="{DD5D0B0E-D02B-4FE8-AB53-C13DABFD3DD2}">
      <dgm:prSet/>
      <dgm:spPr/>
      <dgm:t>
        <a:bodyPr/>
        <a:lstStyle/>
        <a:p>
          <a:endParaRPr lang="ru-RU"/>
        </a:p>
      </dgm:t>
    </dgm:pt>
    <dgm:pt modelId="{61CEDBAE-B422-441E-8C38-037F8BE2C10D}">
      <dgm:prSet phldrT="[Текст]"/>
      <dgm:spPr/>
      <dgm:t>
        <a:bodyPr/>
        <a:lstStyle/>
        <a:p>
          <a:r>
            <a:rPr lang="ru-RU" dirty="0" smtClean="0"/>
            <a:t>Подлежащие оставлению в данном ЛПУ</a:t>
          </a:r>
          <a:endParaRPr lang="ru-RU" dirty="0"/>
        </a:p>
      </dgm:t>
    </dgm:pt>
    <dgm:pt modelId="{CD727F17-1763-4BCF-9749-5961E6AB0730}" type="parTrans" cxnId="{E98B78C6-D9A6-49A7-AD1A-5631693ABEBF}">
      <dgm:prSet/>
      <dgm:spPr/>
      <dgm:t>
        <a:bodyPr/>
        <a:lstStyle/>
        <a:p>
          <a:endParaRPr lang="ru-RU"/>
        </a:p>
      </dgm:t>
    </dgm:pt>
    <dgm:pt modelId="{E1C6F699-7F2A-42C5-8C60-6C4D9FE00D46}" type="sibTrans" cxnId="{E98B78C6-D9A6-49A7-AD1A-5631693ABEBF}">
      <dgm:prSet/>
      <dgm:spPr/>
      <dgm:t>
        <a:bodyPr/>
        <a:lstStyle/>
        <a:p>
          <a:endParaRPr lang="ru-RU"/>
        </a:p>
      </dgm:t>
    </dgm:pt>
    <dgm:pt modelId="{27BAEF45-CEDB-443E-8D02-99F269B2182F}">
      <dgm:prSet phldrT="[Текст]"/>
      <dgm:spPr/>
      <dgm:t>
        <a:bodyPr/>
        <a:lstStyle/>
        <a:p>
          <a:r>
            <a:rPr lang="ru-RU" dirty="0" smtClean="0"/>
            <a:t>Подлежащие возвращению по месту жительства</a:t>
          </a:r>
          <a:endParaRPr lang="ru-RU" dirty="0"/>
        </a:p>
      </dgm:t>
    </dgm:pt>
    <dgm:pt modelId="{A02C37A9-59FC-4DC1-BDB8-53122C475BD5}" type="parTrans" cxnId="{B4CFC545-4A8F-4784-8AB3-D7AFDEFA483B}">
      <dgm:prSet/>
      <dgm:spPr/>
      <dgm:t>
        <a:bodyPr/>
        <a:lstStyle/>
        <a:p>
          <a:endParaRPr lang="ru-RU"/>
        </a:p>
      </dgm:t>
    </dgm:pt>
    <dgm:pt modelId="{065F3E88-0B2B-4AAF-9B2B-ED2887C1060A}" type="sibTrans" cxnId="{B4CFC545-4A8F-4784-8AB3-D7AFDEFA483B}">
      <dgm:prSet/>
      <dgm:spPr/>
      <dgm:t>
        <a:bodyPr/>
        <a:lstStyle/>
        <a:p>
          <a:endParaRPr lang="ru-RU"/>
        </a:p>
      </dgm:t>
    </dgm:pt>
    <dgm:pt modelId="{61C55888-5D9E-4C2C-B16A-2607649691BB}" type="pres">
      <dgm:prSet presAssocID="{4A1EBD8C-0B28-4C16-8EAD-77A58FDA16A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6D9869-F9B0-4DCB-9C85-013912B5FDA7}" type="pres">
      <dgm:prSet presAssocID="{A6601E7E-9277-4714-83B0-A3B4428BC617}" presName="roof" presStyleLbl="dkBgShp" presStyleIdx="0" presStyleCnt="2"/>
      <dgm:spPr/>
      <dgm:t>
        <a:bodyPr/>
        <a:lstStyle/>
        <a:p>
          <a:endParaRPr lang="ru-RU"/>
        </a:p>
      </dgm:t>
    </dgm:pt>
    <dgm:pt modelId="{E1A721CE-20B1-4CC5-9DE2-085454ACAE0C}" type="pres">
      <dgm:prSet presAssocID="{A6601E7E-9277-4714-83B0-A3B4428BC617}" presName="pillars" presStyleCnt="0"/>
      <dgm:spPr/>
    </dgm:pt>
    <dgm:pt modelId="{4C0FA4C7-01E3-40B6-8402-FFB5A7BC0CDE}" type="pres">
      <dgm:prSet presAssocID="{A6601E7E-9277-4714-83B0-A3B4428BC61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3439A-E5FE-4A80-B0B3-02C9FE5C2944}" type="pres">
      <dgm:prSet presAssocID="{61CEDBAE-B422-441E-8C38-037F8BE2C10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EF6D7-735C-404F-897A-DF2F120FBE48}" type="pres">
      <dgm:prSet presAssocID="{27BAEF45-CEDB-443E-8D02-99F269B2182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53D4F-AAF0-4CC2-B375-9A32CF13755F}" type="pres">
      <dgm:prSet presAssocID="{A6601E7E-9277-4714-83B0-A3B4428BC617}" presName="base" presStyleLbl="dkBgShp" presStyleIdx="1" presStyleCnt="2"/>
      <dgm:spPr/>
    </dgm:pt>
  </dgm:ptLst>
  <dgm:cxnLst>
    <dgm:cxn modelId="{B4CFC545-4A8F-4784-8AB3-D7AFDEFA483B}" srcId="{A6601E7E-9277-4714-83B0-A3B4428BC617}" destId="{27BAEF45-CEDB-443E-8D02-99F269B2182F}" srcOrd="2" destOrd="0" parTransId="{A02C37A9-59FC-4DC1-BDB8-53122C475BD5}" sibTransId="{065F3E88-0B2B-4AAF-9B2B-ED2887C1060A}"/>
    <dgm:cxn modelId="{5617E590-6759-4B4D-B372-58CF711524DD}" type="presOf" srcId="{D1E6CF35-4929-4293-AB79-4C75F3FE39ED}" destId="{4C0FA4C7-01E3-40B6-8402-FFB5A7BC0CDE}" srcOrd="0" destOrd="0" presId="urn:microsoft.com/office/officeart/2005/8/layout/hList3"/>
    <dgm:cxn modelId="{E98B78C6-D9A6-49A7-AD1A-5631693ABEBF}" srcId="{A6601E7E-9277-4714-83B0-A3B4428BC617}" destId="{61CEDBAE-B422-441E-8C38-037F8BE2C10D}" srcOrd="1" destOrd="0" parTransId="{CD727F17-1763-4BCF-9749-5961E6AB0730}" sibTransId="{E1C6F699-7F2A-42C5-8C60-6C4D9FE00D46}"/>
    <dgm:cxn modelId="{616BB9CA-F6EE-42B4-B5DC-C6417DF6836E}" type="presOf" srcId="{27BAEF45-CEDB-443E-8D02-99F269B2182F}" destId="{0D9EF6D7-735C-404F-897A-DF2F120FBE48}" srcOrd="0" destOrd="0" presId="urn:microsoft.com/office/officeart/2005/8/layout/hList3"/>
    <dgm:cxn modelId="{62CB8C8D-69FA-4A34-8F4D-19D1E195E53E}" srcId="{4A1EBD8C-0B28-4C16-8EAD-77A58FDA16A4}" destId="{A6601E7E-9277-4714-83B0-A3B4428BC617}" srcOrd="0" destOrd="0" parTransId="{AF6D7F73-D1E4-4711-B119-A93F21AD6D79}" sibTransId="{A2E3BF0A-D4DE-47D1-92F6-66B0AF6B129C}"/>
    <dgm:cxn modelId="{4ED10E3E-E1C8-45E8-9298-7019726B2247}" type="presOf" srcId="{A6601E7E-9277-4714-83B0-A3B4428BC617}" destId="{E86D9869-F9B0-4DCB-9C85-013912B5FDA7}" srcOrd="0" destOrd="0" presId="urn:microsoft.com/office/officeart/2005/8/layout/hList3"/>
    <dgm:cxn modelId="{DD5D0B0E-D02B-4FE8-AB53-C13DABFD3DD2}" srcId="{A6601E7E-9277-4714-83B0-A3B4428BC617}" destId="{D1E6CF35-4929-4293-AB79-4C75F3FE39ED}" srcOrd="0" destOrd="0" parTransId="{C881A42A-A9B7-48E6-A887-DC52872B8319}" sibTransId="{B0C1F4A0-28C0-4AC3-8032-15A06214D66C}"/>
    <dgm:cxn modelId="{B6D34EC5-1653-4517-8445-F2F1E363A096}" type="presOf" srcId="{4A1EBD8C-0B28-4C16-8EAD-77A58FDA16A4}" destId="{61C55888-5D9E-4C2C-B16A-2607649691BB}" srcOrd="0" destOrd="0" presId="urn:microsoft.com/office/officeart/2005/8/layout/hList3"/>
    <dgm:cxn modelId="{BFD509D4-921E-4037-BA00-A21CBD7FBC36}" type="presOf" srcId="{61CEDBAE-B422-441E-8C38-037F8BE2C10D}" destId="{1003439A-E5FE-4A80-B0B3-02C9FE5C2944}" srcOrd="0" destOrd="0" presId="urn:microsoft.com/office/officeart/2005/8/layout/hList3"/>
    <dgm:cxn modelId="{58074644-37DA-493F-86AE-798197762727}" type="presParOf" srcId="{61C55888-5D9E-4C2C-B16A-2607649691BB}" destId="{E86D9869-F9B0-4DCB-9C85-013912B5FDA7}" srcOrd="0" destOrd="0" presId="urn:microsoft.com/office/officeart/2005/8/layout/hList3"/>
    <dgm:cxn modelId="{BB341B84-31FF-4989-84C9-4E9A2DFD7E74}" type="presParOf" srcId="{61C55888-5D9E-4C2C-B16A-2607649691BB}" destId="{E1A721CE-20B1-4CC5-9DE2-085454ACAE0C}" srcOrd="1" destOrd="0" presId="urn:microsoft.com/office/officeart/2005/8/layout/hList3"/>
    <dgm:cxn modelId="{361E509B-528D-49DF-B59D-7BD6F1C06D92}" type="presParOf" srcId="{E1A721CE-20B1-4CC5-9DE2-085454ACAE0C}" destId="{4C0FA4C7-01E3-40B6-8402-FFB5A7BC0CDE}" srcOrd="0" destOrd="0" presId="urn:microsoft.com/office/officeart/2005/8/layout/hList3"/>
    <dgm:cxn modelId="{6EFFDD78-C91C-4394-B018-55C55AA4544B}" type="presParOf" srcId="{E1A721CE-20B1-4CC5-9DE2-085454ACAE0C}" destId="{1003439A-E5FE-4A80-B0B3-02C9FE5C2944}" srcOrd="1" destOrd="0" presId="urn:microsoft.com/office/officeart/2005/8/layout/hList3"/>
    <dgm:cxn modelId="{C78D9218-E033-47C5-8AF6-77916EB85F77}" type="presParOf" srcId="{E1A721CE-20B1-4CC5-9DE2-085454ACAE0C}" destId="{0D9EF6D7-735C-404F-897A-DF2F120FBE48}" srcOrd="2" destOrd="0" presId="urn:microsoft.com/office/officeart/2005/8/layout/hList3"/>
    <dgm:cxn modelId="{22439B6F-F167-49B1-BB93-828BAFCCC4C1}" type="presParOf" srcId="{61C55888-5D9E-4C2C-B16A-2607649691BB}" destId="{79453D4F-AAF0-4CC2-B375-9A32CF13755F}" srcOrd="2" destOrd="0" presId="urn:microsoft.com/office/officeart/2005/8/layout/hList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4AB651-9EEC-409D-96D3-69164E3B42E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CDB267-2795-42F4-B03D-A37F5FD56263}">
      <dgm:prSet phldrT="[Текст]" custT="1"/>
      <dgm:spPr/>
      <dgm:t>
        <a:bodyPr/>
        <a:lstStyle/>
        <a:p>
          <a:r>
            <a:rPr lang="ru-RU" sz="3200" dirty="0" smtClean="0"/>
            <a:t>Врач </a:t>
          </a:r>
          <a:endParaRPr lang="ru-RU" sz="3200" dirty="0"/>
        </a:p>
      </dgm:t>
    </dgm:pt>
    <dgm:pt modelId="{36113DAE-DFB2-4ABC-9333-9B012566CB84}" type="parTrans" cxnId="{BCF69C93-C98B-44B1-9C8B-EE4501B97452}">
      <dgm:prSet/>
      <dgm:spPr/>
      <dgm:t>
        <a:bodyPr/>
        <a:lstStyle/>
        <a:p>
          <a:endParaRPr lang="ru-RU"/>
        </a:p>
      </dgm:t>
    </dgm:pt>
    <dgm:pt modelId="{7D56EE3A-D1D7-47F5-9757-C40BB84BE7D0}" type="sibTrans" cxnId="{BCF69C93-C98B-44B1-9C8B-EE4501B97452}">
      <dgm:prSet/>
      <dgm:spPr/>
      <dgm:t>
        <a:bodyPr/>
        <a:lstStyle/>
        <a:p>
          <a:endParaRPr lang="ru-RU"/>
        </a:p>
      </dgm:t>
    </dgm:pt>
    <dgm:pt modelId="{004D1C70-AD95-4C4A-B7BE-4683C5D48B8E}">
      <dgm:prSet phldrT="[Текст]" custT="1"/>
      <dgm:spPr/>
      <dgm:t>
        <a:bodyPr/>
        <a:lstStyle/>
        <a:p>
          <a:r>
            <a:rPr lang="ru-RU" sz="2400" dirty="0" smtClean="0"/>
            <a:t>Медсестра </a:t>
          </a:r>
          <a:endParaRPr lang="ru-RU" sz="2400" dirty="0"/>
        </a:p>
      </dgm:t>
    </dgm:pt>
    <dgm:pt modelId="{D8913D6A-16A4-44E7-8784-B9631B618A0B}" type="parTrans" cxnId="{467FC11B-9E65-4943-BF57-F91BCD9D32C5}">
      <dgm:prSet/>
      <dgm:spPr/>
      <dgm:t>
        <a:bodyPr/>
        <a:lstStyle/>
        <a:p>
          <a:endParaRPr lang="ru-RU"/>
        </a:p>
      </dgm:t>
    </dgm:pt>
    <dgm:pt modelId="{318FC70D-8410-4DA4-A44A-09DD6906F59A}" type="sibTrans" cxnId="{467FC11B-9E65-4943-BF57-F91BCD9D32C5}">
      <dgm:prSet/>
      <dgm:spPr/>
      <dgm:t>
        <a:bodyPr/>
        <a:lstStyle/>
        <a:p>
          <a:endParaRPr lang="ru-RU"/>
        </a:p>
      </dgm:t>
    </dgm:pt>
    <dgm:pt modelId="{9F8D1546-FDD0-4515-8E83-CED14DC7CAE1}">
      <dgm:prSet phldrT="[Текст]" custT="1"/>
      <dgm:spPr/>
      <dgm:t>
        <a:bodyPr/>
        <a:lstStyle/>
        <a:p>
          <a:r>
            <a:rPr lang="ru-RU" sz="2400" dirty="0" smtClean="0"/>
            <a:t>Звено носильщиков</a:t>
          </a:r>
          <a:endParaRPr lang="ru-RU" sz="2400" dirty="0"/>
        </a:p>
      </dgm:t>
    </dgm:pt>
    <dgm:pt modelId="{675C5AC7-5B0C-4ED6-8252-04C3268C8F24}" type="parTrans" cxnId="{0DB11BBA-3D5A-4B70-AB83-3F90EA00B269}">
      <dgm:prSet/>
      <dgm:spPr/>
      <dgm:t>
        <a:bodyPr/>
        <a:lstStyle/>
        <a:p>
          <a:endParaRPr lang="ru-RU"/>
        </a:p>
      </dgm:t>
    </dgm:pt>
    <dgm:pt modelId="{E76704CA-3602-494D-B4F4-C2C9CBF00DB9}" type="sibTrans" cxnId="{0DB11BBA-3D5A-4B70-AB83-3F90EA00B269}">
      <dgm:prSet/>
      <dgm:spPr/>
      <dgm:t>
        <a:bodyPr/>
        <a:lstStyle/>
        <a:p>
          <a:endParaRPr lang="ru-RU"/>
        </a:p>
      </dgm:t>
    </dgm:pt>
    <dgm:pt modelId="{1B9EB9F6-8505-4C64-97A0-4D89C4F81EA2}">
      <dgm:prSet phldrT="[Текст]" custT="1"/>
      <dgm:spPr/>
      <dgm:t>
        <a:bodyPr/>
        <a:lstStyle/>
        <a:p>
          <a:r>
            <a:rPr lang="ru-RU" sz="2400" dirty="0" smtClean="0"/>
            <a:t>2 регистратора</a:t>
          </a:r>
          <a:endParaRPr lang="ru-RU" sz="2400" dirty="0"/>
        </a:p>
      </dgm:t>
    </dgm:pt>
    <dgm:pt modelId="{5719BDFB-24DC-46F5-BCC1-E25A16F5EDDB}" type="parTrans" cxnId="{5931F375-0600-4E70-B6FD-D5EA08391BC8}">
      <dgm:prSet/>
      <dgm:spPr/>
      <dgm:t>
        <a:bodyPr/>
        <a:lstStyle/>
        <a:p>
          <a:endParaRPr lang="ru-RU"/>
        </a:p>
      </dgm:t>
    </dgm:pt>
    <dgm:pt modelId="{DF189268-3065-4344-B2ED-96872508994B}" type="sibTrans" cxnId="{5931F375-0600-4E70-B6FD-D5EA08391BC8}">
      <dgm:prSet/>
      <dgm:spPr/>
      <dgm:t>
        <a:bodyPr/>
        <a:lstStyle/>
        <a:p>
          <a:endParaRPr lang="ru-RU"/>
        </a:p>
      </dgm:t>
    </dgm:pt>
    <dgm:pt modelId="{27498461-556E-440C-80DA-A9B9C3142A8F}">
      <dgm:prSet phldrT="[Текст]" custT="1"/>
      <dgm:spPr/>
      <dgm:t>
        <a:bodyPr/>
        <a:lstStyle/>
        <a:p>
          <a:r>
            <a:rPr lang="ru-RU" sz="2400" dirty="0" smtClean="0"/>
            <a:t>Фельдшер </a:t>
          </a:r>
          <a:endParaRPr lang="ru-RU" sz="2400" dirty="0"/>
        </a:p>
      </dgm:t>
    </dgm:pt>
    <dgm:pt modelId="{586E8CB8-DB37-4A0B-992F-B7EF0B67A187}" type="parTrans" cxnId="{81E2FCF8-E454-473E-9453-AB981AC67747}">
      <dgm:prSet/>
      <dgm:spPr/>
      <dgm:t>
        <a:bodyPr/>
        <a:lstStyle/>
        <a:p>
          <a:endParaRPr lang="ru-RU"/>
        </a:p>
      </dgm:t>
    </dgm:pt>
    <dgm:pt modelId="{45864644-0309-42CD-AA3E-8DEF401B8A37}" type="sibTrans" cxnId="{81E2FCF8-E454-473E-9453-AB981AC67747}">
      <dgm:prSet/>
      <dgm:spPr/>
      <dgm:t>
        <a:bodyPr/>
        <a:lstStyle/>
        <a:p>
          <a:endParaRPr lang="ru-RU"/>
        </a:p>
      </dgm:t>
    </dgm:pt>
    <dgm:pt modelId="{40852790-65DD-48AF-9FDF-76306F6F5A77}" type="pres">
      <dgm:prSet presAssocID="{634AB651-9EEC-409D-96D3-69164E3B42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773600-BADD-409B-8C32-C01A25F5CD7D}" type="pres">
      <dgm:prSet presAssocID="{67CDB267-2795-42F4-B03D-A37F5FD562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A7EAF-EF9B-48DE-8BFE-EA8BF8475A8A}" type="pres">
      <dgm:prSet presAssocID="{67CDB267-2795-42F4-B03D-A37F5FD56263}" presName="spNode" presStyleCnt="0"/>
      <dgm:spPr/>
    </dgm:pt>
    <dgm:pt modelId="{C2EAC2AC-84E8-4F8D-96A2-D4ECDCA4DB08}" type="pres">
      <dgm:prSet presAssocID="{7D56EE3A-D1D7-47F5-9757-C40BB84BE7D0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B9CC7F1-7B9E-4B04-8562-8A5793A63B9D}" type="pres">
      <dgm:prSet presAssocID="{004D1C70-AD95-4C4A-B7BE-4683C5D48B8E}" presName="node" presStyleLbl="node1" presStyleIdx="1" presStyleCnt="5" custScaleX="128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CEA8B-745A-44FA-BAFD-9E8C274E4395}" type="pres">
      <dgm:prSet presAssocID="{004D1C70-AD95-4C4A-B7BE-4683C5D48B8E}" presName="spNode" presStyleCnt="0"/>
      <dgm:spPr/>
    </dgm:pt>
    <dgm:pt modelId="{1A1785F7-E2CB-4529-98F7-E52A7DB3A9B7}" type="pres">
      <dgm:prSet presAssocID="{318FC70D-8410-4DA4-A44A-09DD6906F59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BC4D1726-7CB8-46D2-A416-03F83BDB21C9}" type="pres">
      <dgm:prSet presAssocID="{9F8D1546-FDD0-4515-8E83-CED14DC7CAE1}" presName="node" presStyleLbl="node1" presStyleIdx="2" presStyleCnt="5" custScaleX="140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02E3B-0C03-4CBE-B80A-FCC13ADE43F3}" type="pres">
      <dgm:prSet presAssocID="{9F8D1546-FDD0-4515-8E83-CED14DC7CAE1}" presName="spNode" presStyleCnt="0"/>
      <dgm:spPr/>
    </dgm:pt>
    <dgm:pt modelId="{7CC85061-641A-4E4B-8E65-426426BF6281}" type="pres">
      <dgm:prSet presAssocID="{E76704CA-3602-494D-B4F4-C2C9CBF00DB9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EA72B92-CB64-43D5-A1DA-2C39BDB8546E}" type="pres">
      <dgm:prSet presAssocID="{1B9EB9F6-8505-4C64-97A0-4D89C4F81EA2}" presName="node" presStyleLbl="node1" presStyleIdx="3" presStyleCnt="5" custScaleX="140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64478-EEF4-4233-9F24-4B023F065B68}" type="pres">
      <dgm:prSet presAssocID="{1B9EB9F6-8505-4C64-97A0-4D89C4F81EA2}" presName="spNode" presStyleCnt="0"/>
      <dgm:spPr/>
    </dgm:pt>
    <dgm:pt modelId="{28ECDB2F-A350-42D9-BE55-D0A902283B84}" type="pres">
      <dgm:prSet presAssocID="{DF189268-3065-4344-B2ED-96872508994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650751A-0CF2-430F-A060-DF1571E626C3}" type="pres">
      <dgm:prSet presAssocID="{27498461-556E-440C-80DA-A9B9C3142A8F}" presName="node" presStyleLbl="node1" presStyleIdx="4" presStyleCnt="5" custScaleX="118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6DAC8-81CD-4CD4-967E-A74ACAA279FE}" type="pres">
      <dgm:prSet presAssocID="{27498461-556E-440C-80DA-A9B9C3142A8F}" presName="spNode" presStyleCnt="0"/>
      <dgm:spPr/>
    </dgm:pt>
    <dgm:pt modelId="{F6255E50-1A4B-43DA-A053-40D2128073B8}" type="pres">
      <dgm:prSet presAssocID="{45864644-0309-42CD-AA3E-8DEF401B8A3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BCF69C93-C98B-44B1-9C8B-EE4501B97452}" srcId="{634AB651-9EEC-409D-96D3-69164E3B42E4}" destId="{67CDB267-2795-42F4-B03D-A37F5FD56263}" srcOrd="0" destOrd="0" parTransId="{36113DAE-DFB2-4ABC-9333-9B012566CB84}" sibTransId="{7D56EE3A-D1D7-47F5-9757-C40BB84BE7D0}"/>
    <dgm:cxn modelId="{81E2FCF8-E454-473E-9453-AB981AC67747}" srcId="{634AB651-9EEC-409D-96D3-69164E3B42E4}" destId="{27498461-556E-440C-80DA-A9B9C3142A8F}" srcOrd="4" destOrd="0" parTransId="{586E8CB8-DB37-4A0B-992F-B7EF0B67A187}" sibTransId="{45864644-0309-42CD-AA3E-8DEF401B8A37}"/>
    <dgm:cxn modelId="{007ECA1B-68BA-4E28-BC46-88CD451CE9CC}" type="presOf" srcId="{9F8D1546-FDD0-4515-8E83-CED14DC7CAE1}" destId="{BC4D1726-7CB8-46D2-A416-03F83BDB21C9}" srcOrd="0" destOrd="0" presId="urn:microsoft.com/office/officeart/2005/8/layout/cycle6"/>
    <dgm:cxn modelId="{65579AD4-0C80-4AD5-9DC0-9AD4CDB9FF05}" type="presOf" srcId="{E76704CA-3602-494D-B4F4-C2C9CBF00DB9}" destId="{7CC85061-641A-4E4B-8E65-426426BF6281}" srcOrd="0" destOrd="0" presId="urn:microsoft.com/office/officeart/2005/8/layout/cycle6"/>
    <dgm:cxn modelId="{5931F375-0600-4E70-B6FD-D5EA08391BC8}" srcId="{634AB651-9EEC-409D-96D3-69164E3B42E4}" destId="{1B9EB9F6-8505-4C64-97A0-4D89C4F81EA2}" srcOrd="3" destOrd="0" parTransId="{5719BDFB-24DC-46F5-BCC1-E25A16F5EDDB}" sibTransId="{DF189268-3065-4344-B2ED-96872508994B}"/>
    <dgm:cxn modelId="{EBFA7C1F-DFCE-4B75-B052-CF61DC3211CF}" type="presOf" srcId="{634AB651-9EEC-409D-96D3-69164E3B42E4}" destId="{40852790-65DD-48AF-9FDF-76306F6F5A77}" srcOrd="0" destOrd="0" presId="urn:microsoft.com/office/officeart/2005/8/layout/cycle6"/>
    <dgm:cxn modelId="{9C441F0B-9F26-489C-AA36-3FE407D20122}" type="presOf" srcId="{7D56EE3A-D1D7-47F5-9757-C40BB84BE7D0}" destId="{C2EAC2AC-84E8-4F8D-96A2-D4ECDCA4DB08}" srcOrd="0" destOrd="0" presId="urn:microsoft.com/office/officeart/2005/8/layout/cycle6"/>
    <dgm:cxn modelId="{F8BF2D29-DC19-4B91-856B-DF8EF9A3BF9E}" type="presOf" srcId="{45864644-0309-42CD-AA3E-8DEF401B8A37}" destId="{F6255E50-1A4B-43DA-A053-40D2128073B8}" srcOrd="0" destOrd="0" presId="urn:microsoft.com/office/officeart/2005/8/layout/cycle6"/>
    <dgm:cxn modelId="{05999250-B0BF-4C6B-98E7-923AE2A497FA}" type="presOf" srcId="{1B9EB9F6-8505-4C64-97A0-4D89C4F81EA2}" destId="{BEA72B92-CB64-43D5-A1DA-2C39BDB8546E}" srcOrd="0" destOrd="0" presId="urn:microsoft.com/office/officeart/2005/8/layout/cycle6"/>
    <dgm:cxn modelId="{CF919006-249B-46F4-9CC6-A823F5C40F10}" type="presOf" srcId="{DF189268-3065-4344-B2ED-96872508994B}" destId="{28ECDB2F-A350-42D9-BE55-D0A902283B84}" srcOrd="0" destOrd="0" presId="urn:microsoft.com/office/officeart/2005/8/layout/cycle6"/>
    <dgm:cxn modelId="{655EF8BD-66CE-4B9D-ADFF-E551DE8DD7F2}" type="presOf" srcId="{318FC70D-8410-4DA4-A44A-09DD6906F59A}" destId="{1A1785F7-E2CB-4529-98F7-E52A7DB3A9B7}" srcOrd="0" destOrd="0" presId="urn:microsoft.com/office/officeart/2005/8/layout/cycle6"/>
    <dgm:cxn modelId="{467FC11B-9E65-4943-BF57-F91BCD9D32C5}" srcId="{634AB651-9EEC-409D-96D3-69164E3B42E4}" destId="{004D1C70-AD95-4C4A-B7BE-4683C5D48B8E}" srcOrd="1" destOrd="0" parTransId="{D8913D6A-16A4-44E7-8784-B9631B618A0B}" sibTransId="{318FC70D-8410-4DA4-A44A-09DD6906F59A}"/>
    <dgm:cxn modelId="{359ADBD3-9815-4A49-9DE3-A0BFEED59CB7}" type="presOf" srcId="{27498461-556E-440C-80DA-A9B9C3142A8F}" destId="{2650751A-0CF2-430F-A060-DF1571E626C3}" srcOrd="0" destOrd="0" presId="urn:microsoft.com/office/officeart/2005/8/layout/cycle6"/>
    <dgm:cxn modelId="{0DB11BBA-3D5A-4B70-AB83-3F90EA00B269}" srcId="{634AB651-9EEC-409D-96D3-69164E3B42E4}" destId="{9F8D1546-FDD0-4515-8E83-CED14DC7CAE1}" srcOrd="2" destOrd="0" parTransId="{675C5AC7-5B0C-4ED6-8252-04C3268C8F24}" sibTransId="{E76704CA-3602-494D-B4F4-C2C9CBF00DB9}"/>
    <dgm:cxn modelId="{B32939D3-5492-4FB6-9770-EB5DB3197D4F}" type="presOf" srcId="{004D1C70-AD95-4C4A-B7BE-4683C5D48B8E}" destId="{5B9CC7F1-7B9E-4B04-8562-8A5793A63B9D}" srcOrd="0" destOrd="0" presId="urn:microsoft.com/office/officeart/2005/8/layout/cycle6"/>
    <dgm:cxn modelId="{18314814-9372-47A4-9D9E-FB5C2E33AE18}" type="presOf" srcId="{67CDB267-2795-42F4-B03D-A37F5FD56263}" destId="{51773600-BADD-409B-8C32-C01A25F5CD7D}" srcOrd="0" destOrd="0" presId="urn:microsoft.com/office/officeart/2005/8/layout/cycle6"/>
    <dgm:cxn modelId="{0705D0FA-B46E-448C-A1DE-A478E3B75E96}" type="presParOf" srcId="{40852790-65DD-48AF-9FDF-76306F6F5A77}" destId="{51773600-BADD-409B-8C32-C01A25F5CD7D}" srcOrd="0" destOrd="0" presId="urn:microsoft.com/office/officeart/2005/8/layout/cycle6"/>
    <dgm:cxn modelId="{11A721C2-C2EF-4518-B79D-8CEC1BED2F5B}" type="presParOf" srcId="{40852790-65DD-48AF-9FDF-76306F6F5A77}" destId="{A72A7EAF-EF9B-48DE-8BFE-EA8BF8475A8A}" srcOrd="1" destOrd="0" presId="urn:microsoft.com/office/officeart/2005/8/layout/cycle6"/>
    <dgm:cxn modelId="{3C26CFF5-CBC1-460D-A480-811CD86ADDB0}" type="presParOf" srcId="{40852790-65DD-48AF-9FDF-76306F6F5A77}" destId="{C2EAC2AC-84E8-4F8D-96A2-D4ECDCA4DB08}" srcOrd="2" destOrd="0" presId="urn:microsoft.com/office/officeart/2005/8/layout/cycle6"/>
    <dgm:cxn modelId="{4738C627-3C61-4E57-A182-F95F51E993AC}" type="presParOf" srcId="{40852790-65DD-48AF-9FDF-76306F6F5A77}" destId="{5B9CC7F1-7B9E-4B04-8562-8A5793A63B9D}" srcOrd="3" destOrd="0" presId="urn:microsoft.com/office/officeart/2005/8/layout/cycle6"/>
    <dgm:cxn modelId="{BFDC7B0B-2968-4F11-8077-10C601EA50FF}" type="presParOf" srcId="{40852790-65DD-48AF-9FDF-76306F6F5A77}" destId="{C6FCEA8B-745A-44FA-BAFD-9E8C274E4395}" srcOrd="4" destOrd="0" presId="urn:microsoft.com/office/officeart/2005/8/layout/cycle6"/>
    <dgm:cxn modelId="{A216E7FD-C5EA-41EF-809C-34872C7698D2}" type="presParOf" srcId="{40852790-65DD-48AF-9FDF-76306F6F5A77}" destId="{1A1785F7-E2CB-4529-98F7-E52A7DB3A9B7}" srcOrd="5" destOrd="0" presId="urn:microsoft.com/office/officeart/2005/8/layout/cycle6"/>
    <dgm:cxn modelId="{53CCBBE5-F8D1-40FE-B835-C58A97364C7B}" type="presParOf" srcId="{40852790-65DD-48AF-9FDF-76306F6F5A77}" destId="{BC4D1726-7CB8-46D2-A416-03F83BDB21C9}" srcOrd="6" destOrd="0" presId="urn:microsoft.com/office/officeart/2005/8/layout/cycle6"/>
    <dgm:cxn modelId="{013E9596-4D5E-4839-95D9-84A2F7BB8567}" type="presParOf" srcId="{40852790-65DD-48AF-9FDF-76306F6F5A77}" destId="{5D602E3B-0C03-4CBE-B80A-FCC13ADE43F3}" srcOrd="7" destOrd="0" presId="urn:microsoft.com/office/officeart/2005/8/layout/cycle6"/>
    <dgm:cxn modelId="{4EA8FE0A-370D-4185-B430-C38FB4194DD4}" type="presParOf" srcId="{40852790-65DD-48AF-9FDF-76306F6F5A77}" destId="{7CC85061-641A-4E4B-8E65-426426BF6281}" srcOrd="8" destOrd="0" presId="urn:microsoft.com/office/officeart/2005/8/layout/cycle6"/>
    <dgm:cxn modelId="{553EAB80-A83E-4E43-95AB-F1CD314F0D1B}" type="presParOf" srcId="{40852790-65DD-48AF-9FDF-76306F6F5A77}" destId="{BEA72B92-CB64-43D5-A1DA-2C39BDB8546E}" srcOrd="9" destOrd="0" presId="urn:microsoft.com/office/officeart/2005/8/layout/cycle6"/>
    <dgm:cxn modelId="{65DB01E8-819D-4123-BD8B-F41759085FD9}" type="presParOf" srcId="{40852790-65DD-48AF-9FDF-76306F6F5A77}" destId="{1F664478-EEF4-4233-9F24-4B023F065B68}" srcOrd="10" destOrd="0" presId="urn:microsoft.com/office/officeart/2005/8/layout/cycle6"/>
    <dgm:cxn modelId="{61B20CF0-8298-46C6-B033-3B3C1D1ACA7D}" type="presParOf" srcId="{40852790-65DD-48AF-9FDF-76306F6F5A77}" destId="{28ECDB2F-A350-42D9-BE55-D0A902283B84}" srcOrd="11" destOrd="0" presId="urn:microsoft.com/office/officeart/2005/8/layout/cycle6"/>
    <dgm:cxn modelId="{6D453503-A90E-4912-84A1-8097C874EE10}" type="presParOf" srcId="{40852790-65DD-48AF-9FDF-76306F6F5A77}" destId="{2650751A-0CF2-430F-A060-DF1571E626C3}" srcOrd="12" destOrd="0" presId="urn:microsoft.com/office/officeart/2005/8/layout/cycle6"/>
    <dgm:cxn modelId="{B1D48644-BD77-484E-98C3-14065362E3C7}" type="presParOf" srcId="{40852790-65DD-48AF-9FDF-76306F6F5A77}" destId="{DF36DAC8-81CD-4CD4-967E-A74ACAA279FE}" srcOrd="13" destOrd="0" presId="urn:microsoft.com/office/officeart/2005/8/layout/cycle6"/>
    <dgm:cxn modelId="{9FC09600-B998-4D2F-BCFE-3868454C53FB}" type="presParOf" srcId="{40852790-65DD-48AF-9FDF-76306F6F5A77}" destId="{F6255E50-1A4B-43DA-A053-40D2128073B8}" srcOrd="14" destOrd="0" presId="urn:microsoft.com/office/officeart/2005/8/layout/cycle6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5C111EA-1F58-4FF3-86B0-A82B299C797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B94A88-DC2B-4A26-B82B-A41828168D30}">
      <dgm:prSet phldrT="[Текст]"/>
      <dgm:spPr/>
      <dgm:t>
        <a:bodyPr/>
        <a:lstStyle/>
        <a:p>
          <a:r>
            <a:rPr lang="ru-RU" dirty="0" smtClean="0"/>
            <a:t>Внешний осмотр </a:t>
          </a:r>
          <a:endParaRPr lang="ru-RU" dirty="0"/>
        </a:p>
      </dgm:t>
    </dgm:pt>
    <dgm:pt modelId="{B561ED56-BFCB-4B9F-9773-3A630A3D54A3}" type="parTrans" cxnId="{7F2D711D-399F-493C-9CC1-3FAE25F69C67}">
      <dgm:prSet/>
      <dgm:spPr/>
      <dgm:t>
        <a:bodyPr/>
        <a:lstStyle/>
        <a:p>
          <a:endParaRPr lang="ru-RU"/>
        </a:p>
      </dgm:t>
    </dgm:pt>
    <dgm:pt modelId="{6079E2DC-16A4-4267-8E55-F180FF0147DF}" type="sibTrans" cxnId="{7F2D711D-399F-493C-9CC1-3FAE25F69C67}">
      <dgm:prSet/>
      <dgm:spPr/>
      <dgm:t>
        <a:bodyPr/>
        <a:lstStyle/>
        <a:p>
          <a:endParaRPr lang="ru-RU"/>
        </a:p>
      </dgm:t>
    </dgm:pt>
    <dgm:pt modelId="{C49DC70D-F48D-474E-AE26-195C15DCF48F}">
      <dgm:prSet phldrT="[Текст]"/>
      <dgm:spPr/>
      <dgm:t>
        <a:bodyPr/>
        <a:lstStyle/>
        <a:p>
          <a:r>
            <a:rPr lang="ru-RU" dirty="0" smtClean="0"/>
            <a:t>Степень тяжести </a:t>
          </a:r>
          <a:endParaRPr lang="ru-RU" dirty="0"/>
        </a:p>
      </dgm:t>
    </dgm:pt>
    <dgm:pt modelId="{8403460A-A4C1-4E1F-BC9A-193C66FB0B76}" type="parTrans" cxnId="{E8490E86-E334-4E97-A8F7-E7B3BE509611}">
      <dgm:prSet/>
      <dgm:spPr/>
      <dgm:t>
        <a:bodyPr/>
        <a:lstStyle/>
        <a:p>
          <a:endParaRPr lang="ru-RU"/>
        </a:p>
      </dgm:t>
    </dgm:pt>
    <dgm:pt modelId="{9D52756D-1AF4-4DCA-AFB0-8D364025AEB6}" type="sibTrans" cxnId="{E8490E86-E334-4E97-A8F7-E7B3BE509611}">
      <dgm:prSet/>
      <dgm:spPr/>
      <dgm:t>
        <a:bodyPr/>
        <a:lstStyle/>
        <a:p>
          <a:endParaRPr lang="ru-RU"/>
        </a:p>
      </dgm:t>
    </dgm:pt>
    <dgm:pt modelId="{CBDFF2D7-096F-4CB4-8BE9-A1ABEEAB0838}">
      <dgm:prSet phldrT="[Текст]"/>
      <dgm:spPr/>
      <dgm:t>
        <a:bodyPr/>
        <a:lstStyle/>
        <a:p>
          <a:r>
            <a:rPr lang="ru-RU" dirty="0" smtClean="0"/>
            <a:t>Возможность самостоятельного передвижения</a:t>
          </a:r>
          <a:endParaRPr lang="ru-RU" dirty="0"/>
        </a:p>
      </dgm:t>
    </dgm:pt>
    <dgm:pt modelId="{C8310E69-DB09-44AB-9284-3B3AC1595286}" type="parTrans" cxnId="{E1F30FB3-8E45-4481-9110-1C32D2CF45AF}">
      <dgm:prSet/>
      <dgm:spPr/>
      <dgm:t>
        <a:bodyPr/>
        <a:lstStyle/>
        <a:p>
          <a:endParaRPr lang="ru-RU"/>
        </a:p>
      </dgm:t>
    </dgm:pt>
    <dgm:pt modelId="{B40F730D-A8FB-4C5B-86AB-B8403C3B972F}" type="sibTrans" cxnId="{E1F30FB3-8E45-4481-9110-1C32D2CF45AF}">
      <dgm:prSet/>
      <dgm:spPr/>
      <dgm:t>
        <a:bodyPr/>
        <a:lstStyle/>
        <a:p>
          <a:endParaRPr lang="ru-RU"/>
        </a:p>
      </dgm:t>
    </dgm:pt>
    <dgm:pt modelId="{60D0A62F-64A0-4551-86BC-EFC36A254E85}">
      <dgm:prSet/>
      <dgm:spPr/>
      <dgm:t>
        <a:bodyPr/>
        <a:lstStyle/>
        <a:p>
          <a:r>
            <a:rPr lang="ru-RU" dirty="0" smtClean="0"/>
            <a:t>Характер необходимой помощи, время и место, оказания, порядок эвакуации</a:t>
          </a:r>
          <a:endParaRPr lang="ru-RU" dirty="0"/>
        </a:p>
      </dgm:t>
    </dgm:pt>
    <dgm:pt modelId="{32C15DB2-4342-4B80-8376-354DDDD9C575}" type="parTrans" cxnId="{6D437022-B483-479F-916E-30DF0176F83B}">
      <dgm:prSet/>
      <dgm:spPr/>
      <dgm:t>
        <a:bodyPr/>
        <a:lstStyle/>
        <a:p>
          <a:endParaRPr lang="ru-RU"/>
        </a:p>
      </dgm:t>
    </dgm:pt>
    <dgm:pt modelId="{B2C8A7C7-DDEB-40C8-98FD-711262687694}" type="sibTrans" cxnId="{6D437022-B483-479F-916E-30DF0176F83B}">
      <dgm:prSet/>
      <dgm:spPr/>
      <dgm:t>
        <a:bodyPr/>
        <a:lstStyle/>
        <a:p>
          <a:endParaRPr lang="ru-RU"/>
        </a:p>
      </dgm:t>
    </dgm:pt>
    <dgm:pt modelId="{8D7A04A1-5AC9-420D-B135-D260C02A2F10}" type="pres">
      <dgm:prSet presAssocID="{25C111EA-1F58-4FF3-86B0-A82B299C7970}" presName="CompostProcess" presStyleCnt="0">
        <dgm:presLayoutVars>
          <dgm:dir/>
          <dgm:resizeHandles val="exact"/>
        </dgm:presLayoutVars>
      </dgm:prSet>
      <dgm:spPr/>
    </dgm:pt>
    <dgm:pt modelId="{56A73AAF-15D5-485B-BEE5-0C0F6BAA3D80}" type="pres">
      <dgm:prSet presAssocID="{25C111EA-1F58-4FF3-86B0-A82B299C7970}" presName="arrow" presStyleLbl="bgShp" presStyleIdx="0" presStyleCnt="1"/>
      <dgm:spPr/>
    </dgm:pt>
    <dgm:pt modelId="{F0C71EBA-B6A9-4B97-B1B3-A0E7CF513CD0}" type="pres">
      <dgm:prSet presAssocID="{25C111EA-1F58-4FF3-86B0-A82B299C7970}" presName="linearProcess" presStyleCnt="0"/>
      <dgm:spPr/>
    </dgm:pt>
    <dgm:pt modelId="{BD83275D-4487-460C-883D-F2B4DD82385B}" type="pres">
      <dgm:prSet presAssocID="{01B94A88-DC2B-4A26-B82B-A41828168D3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057D6-0342-4DF7-9D47-7374050CE422}" type="pres">
      <dgm:prSet presAssocID="{6079E2DC-16A4-4267-8E55-F180FF0147DF}" presName="sibTrans" presStyleCnt="0"/>
      <dgm:spPr/>
    </dgm:pt>
    <dgm:pt modelId="{C6D3C44D-82CD-4475-AA4B-E5CF6659EA03}" type="pres">
      <dgm:prSet presAssocID="{C49DC70D-F48D-474E-AE26-195C15DCF48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A06DF-FC06-43EE-A68F-CBB47BFFACCC}" type="pres">
      <dgm:prSet presAssocID="{9D52756D-1AF4-4DCA-AFB0-8D364025AEB6}" presName="sibTrans" presStyleCnt="0"/>
      <dgm:spPr/>
    </dgm:pt>
    <dgm:pt modelId="{50C189D8-2739-454C-9721-5772D90C553C}" type="pres">
      <dgm:prSet presAssocID="{CBDFF2D7-096F-4CB4-8BE9-A1ABEEAB083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13E35-5844-43C1-B331-33A40D94D8F9}" type="pres">
      <dgm:prSet presAssocID="{B40F730D-A8FB-4C5B-86AB-B8403C3B972F}" presName="sibTrans" presStyleCnt="0"/>
      <dgm:spPr/>
    </dgm:pt>
    <dgm:pt modelId="{BAFC6034-7B8F-4007-9816-CCD60B97D4CB}" type="pres">
      <dgm:prSet presAssocID="{60D0A62F-64A0-4551-86BC-EFC36A254E8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E2F833-99B6-49E2-B51A-BD20FE259FE6}" type="presOf" srcId="{CBDFF2D7-096F-4CB4-8BE9-A1ABEEAB0838}" destId="{50C189D8-2739-454C-9721-5772D90C553C}" srcOrd="0" destOrd="0" presId="urn:microsoft.com/office/officeart/2005/8/layout/hProcess9"/>
    <dgm:cxn modelId="{E0B45E3A-04A9-4E2A-AB2D-E0798291B19F}" type="presOf" srcId="{25C111EA-1F58-4FF3-86B0-A82B299C7970}" destId="{8D7A04A1-5AC9-420D-B135-D260C02A2F10}" srcOrd="0" destOrd="0" presId="urn:microsoft.com/office/officeart/2005/8/layout/hProcess9"/>
    <dgm:cxn modelId="{6D437022-B483-479F-916E-30DF0176F83B}" srcId="{25C111EA-1F58-4FF3-86B0-A82B299C7970}" destId="{60D0A62F-64A0-4551-86BC-EFC36A254E85}" srcOrd="3" destOrd="0" parTransId="{32C15DB2-4342-4B80-8376-354DDDD9C575}" sibTransId="{B2C8A7C7-DDEB-40C8-98FD-711262687694}"/>
    <dgm:cxn modelId="{9DD5C8E0-4EEF-4696-AC50-1F7A87C50469}" type="presOf" srcId="{01B94A88-DC2B-4A26-B82B-A41828168D30}" destId="{BD83275D-4487-460C-883D-F2B4DD82385B}" srcOrd="0" destOrd="0" presId="urn:microsoft.com/office/officeart/2005/8/layout/hProcess9"/>
    <dgm:cxn modelId="{E8490E86-E334-4E97-A8F7-E7B3BE509611}" srcId="{25C111EA-1F58-4FF3-86B0-A82B299C7970}" destId="{C49DC70D-F48D-474E-AE26-195C15DCF48F}" srcOrd="1" destOrd="0" parTransId="{8403460A-A4C1-4E1F-BC9A-193C66FB0B76}" sibTransId="{9D52756D-1AF4-4DCA-AFB0-8D364025AEB6}"/>
    <dgm:cxn modelId="{722CC59F-5661-4FE9-B78E-0142A9C6A22C}" type="presOf" srcId="{60D0A62F-64A0-4551-86BC-EFC36A254E85}" destId="{BAFC6034-7B8F-4007-9816-CCD60B97D4CB}" srcOrd="0" destOrd="0" presId="urn:microsoft.com/office/officeart/2005/8/layout/hProcess9"/>
    <dgm:cxn modelId="{7F2D711D-399F-493C-9CC1-3FAE25F69C67}" srcId="{25C111EA-1F58-4FF3-86B0-A82B299C7970}" destId="{01B94A88-DC2B-4A26-B82B-A41828168D30}" srcOrd="0" destOrd="0" parTransId="{B561ED56-BFCB-4B9F-9773-3A630A3D54A3}" sibTransId="{6079E2DC-16A4-4267-8E55-F180FF0147DF}"/>
    <dgm:cxn modelId="{12B0B871-7FE4-4230-A1FD-E6EFC78DC94A}" type="presOf" srcId="{C49DC70D-F48D-474E-AE26-195C15DCF48F}" destId="{C6D3C44D-82CD-4475-AA4B-E5CF6659EA03}" srcOrd="0" destOrd="0" presId="urn:microsoft.com/office/officeart/2005/8/layout/hProcess9"/>
    <dgm:cxn modelId="{E1F30FB3-8E45-4481-9110-1C32D2CF45AF}" srcId="{25C111EA-1F58-4FF3-86B0-A82B299C7970}" destId="{CBDFF2D7-096F-4CB4-8BE9-A1ABEEAB0838}" srcOrd="2" destOrd="0" parTransId="{C8310E69-DB09-44AB-9284-3B3AC1595286}" sibTransId="{B40F730D-A8FB-4C5B-86AB-B8403C3B972F}"/>
    <dgm:cxn modelId="{5C077EC6-AEEB-41B4-B80B-318A7D73D2AC}" type="presParOf" srcId="{8D7A04A1-5AC9-420D-B135-D260C02A2F10}" destId="{56A73AAF-15D5-485B-BEE5-0C0F6BAA3D80}" srcOrd="0" destOrd="0" presId="urn:microsoft.com/office/officeart/2005/8/layout/hProcess9"/>
    <dgm:cxn modelId="{D441E469-2AD3-4B75-91F7-623FF3EEED80}" type="presParOf" srcId="{8D7A04A1-5AC9-420D-B135-D260C02A2F10}" destId="{F0C71EBA-B6A9-4B97-B1B3-A0E7CF513CD0}" srcOrd="1" destOrd="0" presId="urn:microsoft.com/office/officeart/2005/8/layout/hProcess9"/>
    <dgm:cxn modelId="{6EB27D18-5EC0-4589-9E87-74C120B05C7D}" type="presParOf" srcId="{F0C71EBA-B6A9-4B97-B1B3-A0E7CF513CD0}" destId="{BD83275D-4487-460C-883D-F2B4DD82385B}" srcOrd="0" destOrd="0" presId="urn:microsoft.com/office/officeart/2005/8/layout/hProcess9"/>
    <dgm:cxn modelId="{A90C7FB2-8D8F-43AC-88A9-9832C254BEC7}" type="presParOf" srcId="{F0C71EBA-B6A9-4B97-B1B3-A0E7CF513CD0}" destId="{54A057D6-0342-4DF7-9D47-7374050CE422}" srcOrd="1" destOrd="0" presId="urn:microsoft.com/office/officeart/2005/8/layout/hProcess9"/>
    <dgm:cxn modelId="{72C99967-BE8C-4956-BB40-21E3548E53FD}" type="presParOf" srcId="{F0C71EBA-B6A9-4B97-B1B3-A0E7CF513CD0}" destId="{C6D3C44D-82CD-4475-AA4B-E5CF6659EA03}" srcOrd="2" destOrd="0" presId="urn:microsoft.com/office/officeart/2005/8/layout/hProcess9"/>
    <dgm:cxn modelId="{6A4C3B84-43D1-4958-8085-024830F73E69}" type="presParOf" srcId="{F0C71EBA-B6A9-4B97-B1B3-A0E7CF513CD0}" destId="{EBFA06DF-FC06-43EE-A68F-CBB47BFFACCC}" srcOrd="3" destOrd="0" presId="urn:microsoft.com/office/officeart/2005/8/layout/hProcess9"/>
    <dgm:cxn modelId="{4F543CFB-9D07-4A42-A7CE-C6667505B1E1}" type="presParOf" srcId="{F0C71EBA-B6A9-4B97-B1B3-A0E7CF513CD0}" destId="{50C189D8-2739-454C-9721-5772D90C553C}" srcOrd="4" destOrd="0" presId="urn:microsoft.com/office/officeart/2005/8/layout/hProcess9"/>
    <dgm:cxn modelId="{5C6F5738-1BBA-49DD-A8CE-C426BC1E940C}" type="presParOf" srcId="{F0C71EBA-B6A9-4B97-B1B3-A0E7CF513CD0}" destId="{81213E35-5844-43C1-B331-33A40D94D8F9}" srcOrd="5" destOrd="0" presId="urn:microsoft.com/office/officeart/2005/8/layout/hProcess9"/>
    <dgm:cxn modelId="{DD370849-09B4-4C43-99AA-E5DF2067D699}" type="presParOf" srcId="{F0C71EBA-B6A9-4B97-B1B3-A0E7CF513CD0}" destId="{BAFC6034-7B8F-4007-9816-CCD60B97D4CB}" srcOrd="6" destOrd="0" presId="urn:microsoft.com/office/officeart/2005/8/layout/hProcess9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170DF7D-F0F7-442C-8933-DDC169FE596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AE3B67-8F1B-4095-AE85-0A8B0A248184}">
      <dgm:prSet phldrT="[Текст]"/>
      <dgm:spPr/>
      <dgm:t>
        <a:bodyPr/>
        <a:lstStyle/>
        <a:p>
          <a:r>
            <a:rPr lang="ru-RU" dirty="0" smtClean="0"/>
            <a:t>Нуждающиеся в помощи в первую очередь </a:t>
          </a:r>
          <a:endParaRPr lang="ru-RU" dirty="0"/>
        </a:p>
      </dgm:t>
    </dgm:pt>
    <dgm:pt modelId="{05987DF2-77B6-45D4-B828-F508D99C198C}" type="parTrans" cxnId="{73421943-DF27-4F67-AFBE-F6078E41A0DE}">
      <dgm:prSet/>
      <dgm:spPr/>
      <dgm:t>
        <a:bodyPr/>
        <a:lstStyle/>
        <a:p>
          <a:endParaRPr lang="ru-RU"/>
        </a:p>
      </dgm:t>
    </dgm:pt>
    <dgm:pt modelId="{BC010F8A-FA40-4069-836D-924712503624}" type="sibTrans" cxnId="{73421943-DF27-4F67-AFBE-F6078E41A0DE}">
      <dgm:prSet/>
      <dgm:spPr/>
      <dgm:t>
        <a:bodyPr/>
        <a:lstStyle/>
        <a:p>
          <a:endParaRPr lang="ru-RU"/>
        </a:p>
      </dgm:t>
    </dgm:pt>
    <dgm:pt modelId="{4EC44B82-13ED-4F8D-89AB-F259F39B36F1}">
      <dgm:prSet phldrT="[Текст]"/>
      <dgm:spPr/>
      <dgm:t>
        <a:bodyPr/>
        <a:lstStyle/>
        <a:p>
          <a:r>
            <a:rPr lang="ru-RU" dirty="0" smtClean="0"/>
            <a:t>Нуждающиеся в помощи во вторую очередь (</a:t>
          </a:r>
          <a:r>
            <a:rPr lang="ru-RU" dirty="0" err="1" smtClean="0"/>
            <a:t>отсроченно</a:t>
          </a:r>
          <a:r>
            <a:rPr lang="ru-RU" dirty="0" smtClean="0"/>
            <a:t> на 4-6 часов)</a:t>
          </a:r>
          <a:endParaRPr lang="ru-RU" dirty="0"/>
        </a:p>
      </dgm:t>
    </dgm:pt>
    <dgm:pt modelId="{8CFDB97B-1944-44C6-B20C-95997F393447}" type="parTrans" cxnId="{3BFEF27B-6642-4A27-99C6-BEB1E27318B8}">
      <dgm:prSet/>
      <dgm:spPr/>
      <dgm:t>
        <a:bodyPr/>
        <a:lstStyle/>
        <a:p>
          <a:endParaRPr lang="ru-RU"/>
        </a:p>
      </dgm:t>
    </dgm:pt>
    <dgm:pt modelId="{8988FF83-1E8E-41DB-9028-0744AFC0E98E}" type="sibTrans" cxnId="{3BFEF27B-6642-4A27-99C6-BEB1E27318B8}">
      <dgm:prSet/>
      <dgm:spPr/>
      <dgm:t>
        <a:bodyPr/>
        <a:lstStyle/>
        <a:p>
          <a:endParaRPr lang="ru-RU"/>
        </a:p>
      </dgm:t>
    </dgm:pt>
    <dgm:pt modelId="{B5B6A699-93BE-42A3-94F2-FC03DF58573E}">
      <dgm:prSet phldrT="[Текст]"/>
      <dgm:spPr/>
      <dgm:t>
        <a:bodyPr/>
        <a:lstStyle/>
        <a:p>
          <a:r>
            <a:rPr lang="ru-RU" dirty="0" smtClean="0"/>
            <a:t>Несрочная помощь</a:t>
          </a:r>
          <a:endParaRPr lang="ru-RU" dirty="0"/>
        </a:p>
      </dgm:t>
    </dgm:pt>
    <dgm:pt modelId="{DEAA86FE-9231-4BDE-90E6-3791AFE07F48}" type="parTrans" cxnId="{8ED4494A-2639-4F8B-AFF1-8E907AC48C76}">
      <dgm:prSet/>
      <dgm:spPr/>
      <dgm:t>
        <a:bodyPr/>
        <a:lstStyle/>
        <a:p>
          <a:endParaRPr lang="ru-RU"/>
        </a:p>
      </dgm:t>
    </dgm:pt>
    <dgm:pt modelId="{DDDE722C-61D7-4D01-879D-FCF7946F444B}" type="sibTrans" cxnId="{8ED4494A-2639-4F8B-AFF1-8E907AC48C76}">
      <dgm:prSet/>
      <dgm:spPr/>
      <dgm:t>
        <a:bodyPr/>
        <a:lstStyle/>
        <a:p>
          <a:endParaRPr lang="ru-RU"/>
        </a:p>
      </dgm:t>
    </dgm:pt>
    <dgm:pt modelId="{87D820B4-9D08-4D79-8C5E-494E36DE1CEA}">
      <dgm:prSet phldrT="[Текст]"/>
      <dgm:spPr/>
      <dgm:t>
        <a:bodyPr/>
        <a:lstStyle/>
        <a:p>
          <a:r>
            <a:rPr lang="ru-RU" dirty="0" smtClean="0"/>
            <a:t>Нуждающиеся в вывозе в ближайшее ЛПУ</a:t>
          </a:r>
          <a:endParaRPr lang="ru-RU" dirty="0"/>
        </a:p>
      </dgm:t>
    </dgm:pt>
    <dgm:pt modelId="{B47672FF-38E3-40C3-A4C9-4D6B34908DC5}" type="parTrans" cxnId="{62798221-793F-4B68-9122-B785696CF34F}">
      <dgm:prSet/>
      <dgm:spPr/>
      <dgm:t>
        <a:bodyPr/>
        <a:lstStyle/>
        <a:p>
          <a:endParaRPr lang="ru-RU"/>
        </a:p>
      </dgm:t>
    </dgm:pt>
    <dgm:pt modelId="{274D91F7-8766-4E49-AAE5-BE48E3C18C5C}" type="sibTrans" cxnId="{62798221-793F-4B68-9122-B785696CF34F}">
      <dgm:prSet/>
      <dgm:spPr/>
      <dgm:t>
        <a:bodyPr/>
        <a:lstStyle/>
        <a:p>
          <a:endParaRPr lang="ru-RU"/>
        </a:p>
      </dgm:t>
    </dgm:pt>
    <dgm:pt modelId="{BCCE860C-E4A4-42FC-AC5D-77658E252FDD}">
      <dgm:prSet phldrT="[Текст]"/>
      <dgm:spPr/>
      <dgm:t>
        <a:bodyPr/>
        <a:lstStyle/>
        <a:p>
          <a:r>
            <a:rPr lang="ru-RU" dirty="0" smtClean="0"/>
            <a:t>Легкопораженные  </a:t>
          </a:r>
          <a:endParaRPr lang="ru-RU" dirty="0"/>
        </a:p>
      </dgm:t>
    </dgm:pt>
    <dgm:pt modelId="{04AE8D18-B2EB-4FF3-9D04-71385028996B}" type="parTrans" cxnId="{21B86945-4A05-4E35-AE80-A036E2F2AF6B}">
      <dgm:prSet/>
      <dgm:spPr/>
      <dgm:t>
        <a:bodyPr/>
        <a:lstStyle/>
        <a:p>
          <a:endParaRPr lang="ru-RU"/>
        </a:p>
      </dgm:t>
    </dgm:pt>
    <dgm:pt modelId="{A74681AF-6F0A-403C-A64A-B239859B6A59}" type="sibTrans" cxnId="{21B86945-4A05-4E35-AE80-A036E2F2AF6B}">
      <dgm:prSet/>
      <dgm:spPr/>
      <dgm:t>
        <a:bodyPr/>
        <a:lstStyle/>
        <a:p>
          <a:endParaRPr lang="ru-RU"/>
        </a:p>
      </dgm:t>
    </dgm:pt>
    <dgm:pt modelId="{01D9657D-F5C6-42B1-824E-153C89F3DA62}" type="pres">
      <dgm:prSet presAssocID="{A170DF7D-F0F7-442C-8933-DDC169FE59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BA1015-0858-4C0D-951F-5424E584267F}" type="pres">
      <dgm:prSet presAssocID="{CBAE3B67-8F1B-4095-AE85-0A8B0A24818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FA38A-8413-4801-9730-FA4FE2EA23D0}" type="pres">
      <dgm:prSet presAssocID="{BC010F8A-FA40-4069-836D-924712503624}" presName="sibTrans" presStyleCnt="0"/>
      <dgm:spPr/>
    </dgm:pt>
    <dgm:pt modelId="{3F1DA32B-D255-4BFD-BD3F-B8B7ADCCE122}" type="pres">
      <dgm:prSet presAssocID="{4EC44B82-13ED-4F8D-89AB-F259F39B36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32A31-621B-4D9F-936C-54D8349F0434}" type="pres">
      <dgm:prSet presAssocID="{8988FF83-1E8E-41DB-9028-0744AFC0E98E}" presName="sibTrans" presStyleCnt="0"/>
      <dgm:spPr/>
    </dgm:pt>
    <dgm:pt modelId="{33AE7F06-61A1-466D-B496-DDCEE4C09152}" type="pres">
      <dgm:prSet presAssocID="{B5B6A699-93BE-42A3-94F2-FC03DF58573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84371-A6C5-4B56-9F44-AEA130DBF6AE}" type="pres">
      <dgm:prSet presAssocID="{DDDE722C-61D7-4D01-879D-FCF7946F444B}" presName="sibTrans" presStyleCnt="0"/>
      <dgm:spPr/>
    </dgm:pt>
    <dgm:pt modelId="{C26CB6AD-703D-470C-B660-0DF6C7766BF6}" type="pres">
      <dgm:prSet presAssocID="{87D820B4-9D08-4D79-8C5E-494E36DE1C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992FA-3359-4316-B918-F25367B0AB14}" type="pres">
      <dgm:prSet presAssocID="{274D91F7-8766-4E49-AAE5-BE48E3C18C5C}" presName="sibTrans" presStyleCnt="0"/>
      <dgm:spPr/>
    </dgm:pt>
    <dgm:pt modelId="{9ADD866C-6188-4827-AAD5-5288BCC5BA94}" type="pres">
      <dgm:prSet presAssocID="{BCCE860C-E4A4-42FC-AC5D-77658E252FD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421943-DF27-4F67-AFBE-F6078E41A0DE}" srcId="{A170DF7D-F0F7-442C-8933-DDC169FE5963}" destId="{CBAE3B67-8F1B-4095-AE85-0A8B0A248184}" srcOrd="0" destOrd="0" parTransId="{05987DF2-77B6-45D4-B828-F508D99C198C}" sibTransId="{BC010F8A-FA40-4069-836D-924712503624}"/>
    <dgm:cxn modelId="{58691405-7D78-430D-A994-647C21538A3C}" type="presOf" srcId="{BCCE860C-E4A4-42FC-AC5D-77658E252FDD}" destId="{9ADD866C-6188-4827-AAD5-5288BCC5BA94}" srcOrd="0" destOrd="0" presId="urn:microsoft.com/office/officeart/2005/8/layout/default"/>
    <dgm:cxn modelId="{89330195-FEC6-4E2C-A622-B72F6FA66B7E}" type="presOf" srcId="{87D820B4-9D08-4D79-8C5E-494E36DE1CEA}" destId="{C26CB6AD-703D-470C-B660-0DF6C7766BF6}" srcOrd="0" destOrd="0" presId="urn:microsoft.com/office/officeart/2005/8/layout/default"/>
    <dgm:cxn modelId="{8ED4494A-2639-4F8B-AFF1-8E907AC48C76}" srcId="{A170DF7D-F0F7-442C-8933-DDC169FE5963}" destId="{B5B6A699-93BE-42A3-94F2-FC03DF58573E}" srcOrd="2" destOrd="0" parTransId="{DEAA86FE-9231-4BDE-90E6-3791AFE07F48}" sibTransId="{DDDE722C-61D7-4D01-879D-FCF7946F444B}"/>
    <dgm:cxn modelId="{21B86945-4A05-4E35-AE80-A036E2F2AF6B}" srcId="{A170DF7D-F0F7-442C-8933-DDC169FE5963}" destId="{BCCE860C-E4A4-42FC-AC5D-77658E252FDD}" srcOrd="4" destOrd="0" parTransId="{04AE8D18-B2EB-4FF3-9D04-71385028996B}" sibTransId="{A74681AF-6F0A-403C-A64A-B239859B6A59}"/>
    <dgm:cxn modelId="{DB4D17A7-6676-44EA-BBBD-4A6FD3403B37}" type="presOf" srcId="{CBAE3B67-8F1B-4095-AE85-0A8B0A248184}" destId="{2FBA1015-0858-4C0D-951F-5424E584267F}" srcOrd="0" destOrd="0" presId="urn:microsoft.com/office/officeart/2005/8/layout/default"/>
    <dgm:cxn modelId="{9239507B-1FD4-469D-B2DC-1D2077E071EB}" type="presOf" srcId="{4EC44B82-13ED-4F8D-89AB-F259F39B36F1}" destId="{3F1DA32B-D255-4BFD-BD3F-B8B7ADCCE122}" srcOrd="0" destOrd="0" presId="urn:microsoft.com/office/officeart/2005/8/layout/default"/>
    <dgm:cxn modelId="{764FC520-54CB-47DC-806E-6299E3763C3E}" type="presOf" srcId="{A170DF7D-F0F7-442C-8933-DDC169FE5963}" destId="{01D9657D-F5C6-42B1-824E-153C89F3DA62}" srcOrd="0" destOrd="0" presId="urn:microsoft.com/office/officeart/2005/8/layout/default"/>
    <dgm:cxn modelId="{3BFEF27B-6642-4A27-99C6-BEB1E27318B8}" srcId="{A170DF7D-F0F7-442C-8933-DDC169FE5963}" destId="{4EC44B82-13ED-4F8D-89AB-F259F39B36F1}" srcOrd="1" destOrd="0" parTransId="{8CFDB97B-1944-44C6-B20C-95997F393447}" sibTransId="{8988FF83-1E8E-41DB-9028-0744AFC0E98E}"/>
    <dgm:cxn modelId="{A12FA249-7298-4EA2-AAB2-FDE1A01D5EE9}" type="presOf" srcId="{B5B6A699-93BE-42A3-94F2-FC03DF58573E}" destId="{33AE7F06-61A1-466D-B496-DDCEE4C09152}" srcOrd="0" destOrd="0" presId="urn:microsoft.com/office/officeart/2005/8/layout/default"/>
    <dgm:cxn modelId="{62798221-793F-4B68-9122-B785696CF34F}" srcId="{A170DF7D-F0F7-442C-8933-DDC169FE5963}" destId="{87D820B4-9D08-4D79-8C5E-494E36DE1CEA}" srcOrd="3" destOrd="0" parTransId="{B47672FF-38E3-40C3-A4C9-4D6B34908DC5}" sibTransId="{274D91F7-8766-4E49-AAE5-BE48E3C18C5C}"/>
    <dgm:cxn modelId="{C6AC2B10-469D-4B8F-8C52-F86C650979FE}" type="presParOf" srcId="{01D9657D-F5C6-42B1-824E-153C89F3DA62}" destId="{2FBA1015-0858-4C0D-951F-5424E584267F}" srcOrd="0" destOrd="0" presId="urn:microsoft.com/office/officeart/2005/8/layout/default"/>
    <dgm:cxn modelId="{979B9CE4-392F-434D-A1A0-1AA38B26C266}" type="presParOf" srcId="{01D9657D-F5C6-42B1-824E-153C89F3DA62}" destId="{3A5FA38A-8413-4801-9730-FA4FE2EA23D0}" srcOrd="1" destOrd="0" presId="urn:microsoft.com/office/officeart/2005/8/layout/default"/>
    <dgm:cxn modelId="{F2312C4C-15B0-4E75-AA49-7ADF3A94E0EE}" type="presParOf" srcId="{01D9657D-F5C6-42B1-824E-153C89F3DA62}" destId="{3F1DA32B-D255-4BFD-BD3F-B8B7ADCCE122}" srcOrd="2" destOrd="0" presId="urn:microsoft.com/office/officeart/2005/8/layout/default"/>
    <dgm:cxn modelId="{40091E6B-5B58-4DB2-AAAC-5CAFF4C7D4B7}" type="presParOf" srcId="{01D9657D-F5C6-42B1-824E-153C89F3DA62}" destId="{D9B32A31-621B-4D9F-936C-54D8349F0434}" srcOrd="3" destOrd="0" presId="urn:microsoft.com/office/officeart/2005/8/layout/default"/>
    <dgm:cxn modelId="{565141DC-D54E-4CA0-8969-83DDF0CA70A5}" type="presParOf" srcId="{01D9657D-F5C6-42B1-824E-153C89F3DA62}" destId="{33AE7F06-61A1-466D-B496-DDCEE4C09152}" srcOrd="4" destOrd="0" presId="urn:microsoft.com/office/officeart/2005/8/layout/default"/>
    <dgm:cxn modelId="{1C502DD3-98B0-4587-8D20-E88CA2B6EE41}" type="presParOf" srcId="{01D9657D-F5C6-42B1-824E-153C89F3DA62}" destId="{7B684371-A6C5-4B56-9F44-AEA130DBF6AE}" srcOrd="5" destOrd="0" presId="urn:microsoft.com/office/officeart/2005/8/layout/default"/>
    <dgm:cxn modelId="{BF1FEBC8-0F99-4F54-BB84-9CBB4877A28F}" type="presParOf" srcId="{01D9657D-F5C6-42B1-824E-153C89F3DA62}" destId="{C26CB6AD-703D-470C-B660-0DF6C7766BF6}" srcOrd="6" destOrd="0" presId="urn:microsoft.com/office/officeart/2005/8/layout/default"/>
    <dgm:cxn modelId="{E42559B9-1609-462B-B446-BDF2525607AE}" type="presParOf" srcId="{01D9657D-F5C6-42B1-824E-153C89F3DA62}" destId="{9FC992FA-3359-4316-B918-F25367B0AB14}" srcOrd="7" destOrd="0" presId="urn:microsoft.com/office/officeart/2005/8/layout/default"/>
    <dgm:cxn modelId="{17165CA3-A6E2-470F-8005-C83370C2D073}" type="presParOf" srcId="{01D9657D-F5C6-42B1-824E-153C89F3DA62}" destId="{9ADD866C-6188-4827-AAD5-5288BCC5BA94}" srcOrd="8" destOrd="0" presId="urn:microsoft.com/office/officeart/2005/8/layout/default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7F0947C-9458-4481-B242-031C683CE233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42149CFE-6364-4B66-ABFB-D658520982A3}">
      <dgm:prSet phldrT="[Текст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Осмотр места происшествия</a:t>
          </a:r>
          <a:endParaRPr lang="ru-RU" dirty="0"/>
        </a:p>
      </dgm:t>
    </dgm:pt>
    <dgm:pt modelId="{3AC7CD49-F076-4BF2-99C8-7818C145E4A3}" type="parTrans" cxnId="{73112736-E6D5-4ABE-B5DA-4CA9AB13DF66}">
      <dgm:prSet/>
      <dgm:spPr/>
      <dgm:t>
        <a:bodyPr/>
        <a:lstStyle/>
        <a:p>
          <a:endParaRPr lang="ru-RU"/>
        </a:p>
      </dgm:t>
    </dgm:pt>
    <dgm:pt modelId="{CB88915D-B34A-4B1B-B5E6-B34B16030F1A}" type="sibTrans" cxnId="{73112736-E6D5-4ABE-B5DA-4CA9AB13DF66}">
      <dgm:prSet/>
      <dgm:spPr/>
      <dgm:t>
        <a:bodyPr/>
        <a:lstStyle/>
        <a:p>
          <a:endParaRPr lang="ru-RU"/>
        </a:p>
      </dgm:t>
    </dgm:pt>
    <dgm:pt modelId="{3875221E-F8D2-49F6-8D78-065767014EBE}">
      <dgm:prSet phldrT="[Текст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Сортировка</a:t>
          </a:r>
          <a:endParaRPr lang="ru-RU" dirty="0"/>
        </a:p>
      </dgm:t>
    </dgm:pt>
    <dgm:pt modelId="{AC4D0B69-34C2-4B35-975F-61C7DAFBE39D}" type="parTrans" cxnId="{1633B60E-F532-4CE9-8214-1834EF7B7E57}">
      <dgm:prSet/>
      <dgm:spPr/>
      <dgm:t>
        <a:bodyPr/>
        <a:lstStyle/>
        <a:p>
          <a:endParaRPr lang="ru-RU"/>
        </a:p>
      </dgm:t>
    </dgm:pt>
    <dgm:pt modelId="{72B1664E-05F4-415A-A619-17AF8161519B}" type="sibTrans" cxnId="{1633B60E-F532-4CE9-8214-1834EF7B7E57}">
      <dgm:prSet/>
      <dgm:spPr/>
      <dgm:t>
        <a:bodyPr/>
        <a:lstStyle/>
        <a:p>
          <a:endParaRPr lang="ru-RU"/>
        </a:p>
      </dgm:t>
    </dgm:pt>
    <dgm:pt modelId="{80A801FC-8E60-401B-8C22-9B17931D0B77}">
      <dgm:prSet phldrT="[Текст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Первичный осмотр пострадавших</a:t>
          </a:r>
          <a:endParaRPr lang="ru-RU" dirty="0"/>
        </a:p>
      </dgm:t>
    </dgm:pt>
    <dgm:pt modelId="{D1F66DE3-42D2-41E1-9A2E-40D7CF5DD8F6}" type="parTrans" cxnId="{D7EB7A92-0326-4059-8F0A-28C41191F2CB}">
      <dgm:prSet/>
      <dgm:spPr/>
      <dgm:t>
        <a:bodyPr/>
        <a:lstStyle/>
        <a:p>
          <a:endParaRPr lang="ru-RU"/>
        </a:p>
      </dgm:t>
    </dgm:pt>
    <dgm:pt modelId="{002AF194-531B-456E-B1F1-43DCF5AC655E}" type="sibTrans" cxnId="{D7EB7A92-0326-4059-8F0A-28C41191F2CB}">
      <dgm:prSet/>
      <dgm:spPr/>
      <dgm:t>
        <a:bodyPr/>
        <a:lstStyle/>
        <a:p>
          <a:endParaRPr lang="ru-RU"/>
        </a:p>
      </dgm:t>
    </dgm:pt>
    <dgm:pt modelId="{EA02F15F-9087-4096-8C86-D198F52FB9B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Неотложная помощь</a:t>
          </a:r>
          <a:endParaRPr lang="ru-RU" dirty="0"/>
        </a:p>
      </dgm:t>
    </dgm:pt>
    <dgm:pt modelId="{05912EC3-7311-4D90-A355-F712E0219CE3}" type="parTrans" cxnId="{D26A8BD1-C0E3-4AEB-A3E0-148A3856D1E7}">
      <dgm:prSet/>
      <dgm:spPr/>
      <dgm:t>
        <a:bodyPr/>
        <a:lstStyle/>
        <a:p>
          <a:endParaRPr lang="ru-RU"/>
        </a:p>
      </dgm:t>
    </dgm:pt>
    <dgm:pt modelId="{AA58D359-A273-4459-8FAB-F3C121D007E2}" type="sibTrans" cxnId="{D26A8BD1-C0E3-4AEB-A3E0-148A3856D1E7}">
      <dgm:prSet/>
      <dgm:spPr/>
      <dgm:t>
        <a:bodyPr/>
        <a:lstStyle/>
        <a:p>
          <a:endParaRPr lang="ru-RU"/>
        </a:p>
      </dgm:t>
    </dgm:pt>
    <dgm:pt modelId="{D39CF51B-28BE-4249-BD2D-319BF9EE4F44}" type="pres">
      <dgm:prSet presAssocID="{77F0947C-9458-4481-B242-031C683CE233}" presName="CompostProcess" presStyleCnt="0">
        <dgm:presLayoutVars>
          <dgm:dir/>
          <dgm:resizeHandles val="exact"/>
        </dgm:presLayoutVars>
      </dgm:prSet>
      <dgm:spPr/>
    </dgm:pt>
    <dgm:pt modelId="{1253D419-7D6F-461A-88F4-1E122E5EF408}" type="pres">
      <dgm:prSet presAssocID="{77F0947C-9458-4481-B242-031C683CE233}" presName="arrow" presStyleLbl="bgShp" presStyleIdx="0" presStyleCnt="1"/>
      <dgm:spPr/>
    </dgm:pt>
    <dgm:pt modelId="{931C90D5-D293-433C-ADCC-56542B3FB9F7}" type="pres">
      <dgm:prSet presAssocID="{77F0947C-9458-4481-B242-031C683CE233}" presName="linearProcess" presStyleCnt="0"/>
      <dgm:spPr/>
    </dgm:pt>
    <dgm:pt modelId="{31A3E851-9EE6-44F6-8528-DE618E7E143E}" type="pres">
      <dgm:prSet presAssocID="{42149CFE-6364-4B66-ABFB-D658520982A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45E8B-4228-4DBD-A89F-E4E500276EE8}" type="pres">
      <dgm:prSet presAssocID="{CB88915D-B34A-4B1B-B5E6-B34B16030F1A}" presName="sibTrans" presStyleCnt="0"/>
      <dgm:spPr/>
    </dgm:pt>
    <dgm:pt modelId="{7FEA901E-AB2B-49B8-90A6-179A937DA588}" type="pres">
      <dgm:prSet presAssocID="{3875221E-F8D2-49F6-8D78-065767014EB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A5CF4-D325-4F7B-BDFB-2D30E4672F62}" type="pres">
      <dgm:prSet presAssocID="{72B1664E-05F4-415A-A619-17AF8161519B}" presName="sibTrans" presStyleCnt="0"/>
      <dgm:spPr/>
    </dgm:pt>
    <dgm:pt modelId="{990CEEA3-A97F-4D32-950C-730CB0EBDA13}" type="pres">
      <dgm:prSet presAssocID="{80A801FC-8E60-401B-8C22-9B17931D0B7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1D28F-D815-470E-A182-F56D3E5C01A9}" type="pres">
      <dgm:prSet presAssocID="{002AF194-531B-456E-B1F1-43DCF5AC655E}" presName="sibTrans" presStyleCnt="0"/>
      <dgm:spPr/>
    </dgm:pt>
    <dgm:pt modelId="{58ACE4CC-8C9F-4BA2-858D-5681A7C1DDD1}" type="pres">
      <dgm:prSet presAssocID="{EA02F15F-9087-4096-8C86-D198F52FB9B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199422-5683-4787-980B-0082E93E90FE}" type="presOf" srcId="{EA02F15F-9087-4096-8C86-D198F52FB9BB}" destId="{58ACE4CC-8C9F-4BA2-858D-5681A7C1DDD1}" srcOrd="0" destOrd="0" presId="urn:microsoft.com/office/officeart/2005/8/layout/hProcess9"/>
    <dgm:cxn modelId="{DC88BC47-61F4-49BA-9FAF-5CC378DE0600}" type="presOf" srcId="{3875221E-F8D2-49F6-8D78-065767014EBE}" destId="{7FEA901E-AB2B-49B8-90A6-179A937DA588}" srcOrd="0" destOrd="0" presId="urn:microsoft.com/office/officeart/2005/8/layout/hProcess9"/>
    <dgm:cxn modelId="{73112736-E6D5-4ABE-B5DA-4CA9AB13DF66}" srcId="{77F0947C-9458-4481-B242-031C683CE233}" destId="{42149CFE-6364-4B66-ABFB-D658520982A3}" srcOrd="0" destOrd="0" parTransId="{3AC7CD49-F076-4BF2-99C8-7818C145E4A3}" sibTransId="{CB88915D-B34A-4B1B-B5E6-B34B16030F1A}"/>
    <dgm:cxn modelId="{1633B60E-F532-4CE9-8214-1834EF7B7E57}" srcId="{77F0947C-9458-4481-B242-031C683CE233}" destId="{3875221E-F8D2-49F6-8D78-065767014EBE}" srcOrd="1" destOrd="0" parTransId="{AC4D0B69-34C2-4B35-975F-61C7DAFBE39D}" sibTransId="{72B1664E-05F4-415A-A619-17AF8161519B}"/>
    <dgm:cxn modelId="{D26A8BD1-C0E3-4AEB-A3E0-148A3856D1E7}" srcId="{77F0947C-9458-4481-B242-031C683CE233}" destId="{EA02F15F-9087-4096-8C86-D198F52FB9BB}" srcOrd="3" destOrd="0" parTransId="{05912EC3-7311-4D90-A355-F712E0219CE3}" sibTransId="{AA58D359-A273-4459-8FAB-F3C121D007E2}"/>
    <dgm:cxn modelId="{CE354FF4-B776-44F4-A940-89FA6FE5E791}" type="presOf" srcId="{80A801FC-8E60-401B-8C22-9B17931D0B77}" destId="{990CEEA3-A97F-4D32-950C-730CB0EBDA13}" srcOrd="0" destOrd="0" presId="urn:microsoft.com/office/officeart/2005/8/layout/hProcess9"/>
    <dgm:cxn modelId="{D7EB7A92-0326-4059-8F0A-28C41191F2CB}" srcId="{77F0947C-9458-4481-B242-031C683CE233}" destId="{80A801FC-8E60-401B-8C22-9B17931D0B77}" srcOrd="2" destOrd="0" parTransId="{D1F66DE3-42D2-41E1-9A2E-40D7CF5DD8F6}" sibTransId="{002AF194-531B-456E-B1F1-43DCF5AC655E}"/>
    <dgm:cxn modelId="{F23EF663-1397-4881-B01F-8EBC2485F8D4}" type="presOf" srcId="{77F0947C-9458-4481-B242-031C683CE233}" destId="{D39CF51B-28BE-4249-BD2D-319BF9EE4F44}" srcOrd="0" destOrd="0" presId="urn:microsoft.com/office/officeart/2005/8/layout/hProcess9"/>
    <dgm:cxn modelId="{FB39DAF2-201C-40B0-9019-9CA5C58E9DCB}" type="presOf" srcId="{42149CFE-6364-4B66-ABFB-D658520982A3}" destId="{31A3E851-9EE6-44F6-8528-DE618E7E143E}" srcOrd="0" destOrd="0" presId="urn:microsoft.com/office/officeart/2005/8/layout/hProcess9"/>
    <dgm:cxn modelId="{0CDCEEF0-4EF1-4153-BF04-60948AE273FF}" type="presParOf" srcId="{D39CF51B-28BE-4249-BD2D-319BF9EE4F44}" destId="{1253D419-7D6F-461A-88F4-1E122E5EF408}" srcOrd="0" destOrd="0" presId="urn:microsoft.com/office/officeart/2005/8/layout/hProcess9"/>
    <dgm:cxn modelId="{A80A75C5-7B75-45D0-97EB-5E5B2A47AC17}" type="presParOf" srcId="{D39CF51B-28BE-4249-BD2D-319BF9EE4F44}" destId="{931C90D5-D293-433C-ADCC-56542B3FB9F7}" srcOrd="1" destOrd="0" presId="urn:microsoft.com/office/officeart/2005/8/layout/hProcess9"/>
    <dgm:cxn modelId="{078356D8-F51A-47E0-B0D2-B6DD8F1A8478}" type="presParOf" srcId="{931C90D5-D293-433C-ADCC-56542B3FB9F7}" destId="{31A3E851-9EE6-44F6-8528-DE618E7E143E}" srcOrd="0" destOrd="0" presId="urn:microsoft.com/office/officeart/2005/8/layout/hProcess9"/>
    <dgm:cxn modelId="{A2464CB6-683D-451D-B035-C2B252EFBB27}" type="presParOf" srcId="{931C90D5-D293-433C-ADCC-56542B3FB9F7}" destId="{BD545E8B-4228-4DBD-A89F-E4E500276EE8}" srcOrd="1" destOrd="0" presId="urn:microsoft.com/office/officeart/2005/8/layout/hProcess9"/>
    <dgm:cxn modelId="{811D52A9-3AF3-45F0-A837-F8735AE49D22}" type="presParOf" srcId="{931C90D5-D293-433C-ADCC-56542B3FB9F7}" destId="{7FEA901E-AB2B-49B8-90A6-179A937DA588}" srcOrd="2" destOrd="0" presId="urn:microsoft.com/office/officeart/2005/8/layout/hProcess9"/>
    <dgm:cxn modelId="{74F312B8-AA2E-4870-9112-D8AD71D7D7F0}" type="presParOf" srcId="{931C90D5-D293-433C-ADCC-56542B3FB9F7}" destId="{EB2A5CF4-D325-4F7B-BDFB-2D30E4672F62}" srcOrd="3" destOrd="0" presId="urn:microsoft.com/office/officeart/2005/8/layout/hProcess9"/>
    <dgm:cxn modelId="{0008CDC6-C239-4325-BC60-835211E74EDE}" type="presParOf" srcId="{931C90D5-D293-433C-ADCC-56542B3FB9F7}" destId="{990CEEA3-A97F-4D32-950C-730CB0EBDA13}" srcOrd="4" destOrd="0" presId="urn:microsoft.com/office/officeart/2005/8/layout/hProcess9"/>
    <dgm:cxn modelId="{3E44B922-BB38-423E-A839-33DB06288A9E}" type="presParOf" srcId="{931C90D5-D293-433C-ADCC-56542B3FB9F7}" destId="{3BE1D28F-D815-470E-A182-F56D3E5C01A9}" srcOrd="5" destOrd="0" presId="urn:microsoft.com/office/officeart/2005/8/layout/hProcess9"/>
    <dgm:cxn modelId="{9CC88889-F230-464F-B0B4-3183DE102330}" type="presParOf" srcId="{931C90D5-D293-433C-ADCC-56542B3FB9F7}" destId="{58ACE4CC-8C9F-4BA2-858D-5681A7C1DDD1}" srcOrd="6" destOrd="0" presId="urn:microsoft.com/office/officeart/2005/8/layout/hProcess9"/>
  </dgm:cxnLst>
  <dgm:bg>
    <a:effectLst>
      <a:glow rad="139700">
        <a:schemeClr val="accent5">
          <a:satMod val="175000"/>
          <a:alpha val="40000"/>
        </a:schemeClr>
      </a:glow>
    </a:effectLst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3AA4AF-5B6E-40C7-BB5C-1E557A455DA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26BE71-2089-447D-AB27-3D0E59EEAF95}">
      <dgm:prSet phldrT="[Текст]"/>
      <dgm:spPr/>
      <dgm:t>
        <a:bodyPr/>
        <a:lstStyle/>
        <a:p>
          <a:r>
            <a:rPr lang="ru-RU" dirty="0" smtClean="0"/>
            <a:t>Динамическое воздействие</a:t>
          </a:r>
          <a:endParaRPr lang="ru-RU" dirty="0"/>
        </a:p>
      </dgm:t>
    </dgm:pt>
    <dgm:pt modelId="{733E1B93-2F44-419A-891E-C621CB31E1F2}" type="parTrans" cxnId="{2A8E5A40-1415-4209-938A-CCA4DF338545}">
      <dgm:prSet/>
      <dgm:spPr/>
      <dgm:t>
        <a:bodyPr/>
        <a:lstStyle/>
        <a:p>
          <a:endParaRPr lang="ru-RU"/>
        </a:p>
      </dgm:t>
    </dgm:pt>
    <dgm:pt modelId="{AAAD6EB8-C8A0-42E2-BB56-BEE2E442859E}" type="sibTrans" cxnId="{2A8E5A40-1415-4209-938A-CCA4DF338545}">
      <dgm:prSet/>
      <dgm:spPr/>
      <dgm:t>
        <a:bodyPr/>
        <a:lstStyle/>
        <a:p>
          <a:endParaRPr lang="ru-RU"/>
        </a:p>
      </dgm:t>
    </dgm:pt>
    <dgm:pt modelId="{E07C5C49-1C68-4E0D-8D1F-BAEF32543EEC}">
      <dgm:prSet phldrT="[Текст]"/>
      <dgm:spPr/>
      <dgm:t>
        <a:bodyPr/>
        <a:lstStyle/>
        <a:p>
          <a:r>
            <a:rPr lang="ru-RU" dirty="0" smtClean="0"/>
            <a:t>Термическое воздействие</a:t>
          </a:r>
          <a:endParaRPr lang="ru-RU" dirty="0"/>
        </a:p>
      </dgm:t>
    </dgm:pt>
    <dgm:pt modelId="{40C4F54A-E0C8-4AD9-8393-F36DFB965354}" type="parTrans" cxnId="{0A0A8806-21F8-4287-A1A5-48910F9E58B4}">
      <dgm:prSet/>
      <dgm:spPr/>
      <dgm:t>
        <a:bodyPr/>
        <a:lstStyle/>
        <a:p>
          <a:endParaRPr lang="ru-RU"/>
        </a:p>
      </dgm:t>
    </dgm:pt>
    <dgm:pt modelId="{003AB52B-E629-4AC6-B0B4-D52D4DCF63AE}" type="sibTrans" cxnId="{0A0A8806-21F8-4287-A1A5-48910F9E58B4}">
      <dgm:prSet/>
      <dgm:spPr/>
      <dgm:t>
        <a:bodyPr/>
        <a:lstStyle/>
        <a:p>
          <a:endParaRPr lang="ru-RU"/>
        </a:p>
      </dgm:t>
    </dgm:pt>
    <dgm:pt modelId="{097C3837-D545-4AFD-A6AE-4B2382B7C917}">
      <dgm:prSet phldrT="[Текст]"/>
      <dgm:spPr/>
      <dgm:t>
        <a:bodyPr/>
        <a:lstStyle/>
        <a:p>
          <a:r>
            <a:rPr lang="ru-RU" dirty="0" smtClean="0"/>
            <a:t>Радиационное излучение</a:t>
          </a:r>
          <a:endParaRPr lang="ru-RU" dirty="0"/>
        </a:p>
      </dgm:t>
    </dgm:pt>
    <dgm:pt modelId="{F5A154C1-91D1-4BFD-8E2C-DF56B4696C8A}" type="parTrans" cxnId="{2ED8B11D-5C1B-447C-AD2E-1DFFEC254346}">
      <dgm:prSet/>
      <dgm:spPr/>
      <dgm:t>
        <a:bodyPr/>
        <a:lstStyle/>
        <a:p>
          <a:endParaRPr lang="ru-RU"/>
        </a:p>
      </dgm:t>
    </dgm:pt>
    <dgm:pt modelId="{91210C7E-A306-4F18-9E7A-6D66B68C2CE8}" type="sibTrans" cxnId="{2ED8B11D-5C1B-447C-AD2E-1DFFEC254346}">
      <dgm:prSet/>
      <dgm:spPr/>
      <dgm:t>
        <a:bodyPr/>
        <a:lstStyle/>
        <a:p>
          <a:endParaRPr lang="ru-RU"/>
        </a:p>
      </dgm:t>
    </dgm:pt>
    <dgm:pt modelId="{9292DD62-9303-434F-AFA2-F3EA4EEB9191}">
      <dgm:prSet phldrT="[Текст]"/>
      <dgm:spPr/>
      <dgm:t>
        <a:bodyPr/>
        <a:lstStyle/>
        <a:p>
          <a:r>
            <a:rPr lang="ru-RU" dirty="0" smtClean="0"/>
            <a:t>АХОВ</a:t>
          </a:r>
          <a:endParaRPr lang="ru-RU" dirty="0"/>
        </a:p>
      </dgm:t>
    </dgm:pt>
    <dgm:pt modelId="{7FB25BCE-A389-4065-905E-FB4C2C29F432}" type="parTrans" cxnId="{753AA220-84A9-4E5E-9224-EB534ED86104}">
      <dgm:prSet/>
      <dgm:spPr/>
      <dgm:t>
        <a:bodyPr/>
        <a:lstStyle/>
        <a:p>
          <a:endParaRPr lang="ru-RU"/>
        </a:p>
      </dgm:t>
    </dgm:pt>
    <dgm:pt modelId="{CA884F72-18AD-4D1F-89D0-6C12BEEA8F81}" type="sibTrans" cxnId="{753AA220-84A9-4E5E-9224-EB534ED86104}">
      <dgm:prSet/>
      <dgm:spPr/>
      <dgm:t>
        <a:bodyPr/>
        <a:lstStyle/>
        <a:p>
          <a:endParaRPr lang="ru-RU"/>
        </a:p>
      </dgm:t>
    </dgm:pt>
    <dgm:pt modelId="{B8E99C60-0B96-4D4D-A6D4-B3E7284E4496}">
      <dgm:prSet phldrT="[Текст]"/>
      <dgm:spPr/>
      <dgm:t>
        <a:bodyPr/>
        <a:lstStyle/>
        <a:p>
          <a:r>
            <a:rPr lang="ru-RU" dirty="0" smtClean="0"/>
            <a:t>Биологические средства</a:t>
          </a:r>
          <a:endParaRPr lang="ru-RU" dirty="0"/>
        </a:p>
      </dgm:t>
    </dgm:pt>
    <dgm:pt modelId="{F92A3049-E40E-4881-93C6-FF8684BDD701}" type="parTrans" cxnId="{38E421A3-BAC7-4A52-9EC0-57F723CFAFAF}">
      <dgm:prSet/>
      <dgm:spPr/>
      <dgm:t>
        <a:bodyPr/>
        <a:lstStyle/>
        <a:p>
          <a:endParaRPr lang="ru-RU"/>
        </a:p>
      </dgm:t>
    </dgm:pt>
    <dgm:pt modelId="{9CB4F32B-4DDA-4999-BFB7-B317AD2C8CAD}" type="sibTrans" cxnId="{38E421A3-BAC7-4A52-9EC0-57F723CFAFAF}">
      <dgm:prSet/>
      <dgm:spPr/>
      <dgm:t>
        <a:bodyPr/>
        <a:lstStyle/>
        <a:p>
          <a:endParaRPr lang="ru-RU"/>
        </a:p>
      </dgm:t>
    </dgm:pt>
    <dgm:pt modelId="{EFD208A6-4FF2-43C5-89E7-17B072829861}" type="pres">
      <dgm:prSet presAssocID="{D23AA4AF-5B6E-40C7-BB5C-1E557A455D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C6F781-69C6-4CD8-A8F8-3CB9D400B6E5}" type="pres">
      <dgm:prSet presAssocID="{1726BE71-2089-447D-AB27-3D0E59EEAF9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21C25-3AF1-4C58-9ED0-E662A8FEB4E9}" type="pres">
      <dgm:prSet presAssocID="{AAAD6EB8-C8A0-42E2-BB56-BEE2E442859E}" presName="sibTrans" presStyleCnt="0"/>
      <dgm:spPr/>
    </dgm:pt>
    <dgm:pt modelId="{BA4CA954-64C7-4CCD-8CD2-B51E52D31059}" type="pres">
      <dgm:prSet presAssocID="{E07C5C49-1C68-4E0D-8D1F-BAEF32543EE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AB305-06CC-4EA3-B674-E122E7366C3A}" type="pres">
      <dgm:prSet presAssocID="{003AB52B-E629-4AC6-B0B4-D52D4DCF63AE}" presName="sibTrans" presStyleCnt="0"/>
      <dgm:spPr/>
    </dgm:pt>
    <dgm:pt modelId="{4B768230-9B1F-4FF0-897C-DF76D14ABB79}" type="pres">
      <dgm:prSet presAssocID="{097C3837-D545-4AFD-A6AE-4B2382B7C91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79FB8-E2F8-4720-8635-7D49D7EF7E2D}" type="pres">
      <dgm:prSet presAssocID="{91210C7E-A306-4F18-9E7A-6D66B68C2CE8}" presName="sibTrans" presStyleCnt="0"/>
      <dgm:spPr/>
    </dgm:pt>
    <dgm:pt modelId="{2A2FA5E6-A1B7-496C-8333-B8775CDAE78F}" type="pres">
      <dgm:prSet presAssocID="{9292DD62-9303-434F-AFA2-F3EA4EEB919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ADE6C-4AAC-41F6-B63B-13540FB51DCA}" type="pres">
      <dgm:prSet presAssocID="{CA884F72-18AD-4D1F-89D0-6C12BEEA8F81}" presName="sibTrans" presStyleCnt="0"/>
      <dgm:spPr/>
    </dgm:pt>
    <dgm:pt modelId="{F3A4156C-C639-4454-8144-0B2F5751BED3}" type="pres">
      <dgm:prSet presAssocID="{B8E99C60-0B96-4D4D-A6D4-B3E7284E449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4FE628-9118-4389-BA7B-A4656C594695}" type="presOf" srcId="{B8E99C60-0B96-4D4D-A6D4-B3E7284E4496}" destId="{F3A4156C-C639-4454-8144-0B2F5751BED3}" srcOrd="0" destOrd="0" presId="urn:microsoft.com/office/officeart/2005/8/layout/default"/>
    <dgm:cxn modelId="{4C88376A-0C2B-4FAB-AE88-8D37D0FF224B}" type="presOf" srcId="{E07C5C49-1C68-4E0D-8D1F-BAEF32543EEC}" destId="{BA4CA954-64C7-4CCD-8CD2-B51E52D31059}" srcOrd="0" destOrd="0" presId="urn:microsoft.com/office/officeart/2005/8/layout/default"/>
    <dgm:cxn modelId="{68F7D766-AF09-47C6-87E9-48BA11652BEF}" type="presOf" srcId="{097C3837-D545-4AFD-A6AE-4B2382B7C917}" destId="{4B768230-9B1F-4FF0-897C-DF76D14ABB79}" srcOrd="0" destOrd="0" presId="urn:microsoft.com/office/officeart/2005/8/layout/default"/>
    <dgm:cxn modelId="{9EC6454C-C053-4335-8BAB-5AD951F7C02B}" type="presOf" srcId="{9292DD62-9303-434F-AFA2-F3EA4EEB9191}" destId="{2A2FA5E6-A1B7-496C-8333-B8775CDAE78F}" srcOrd="0" destOrd="0" presId="urn:microsoft.com/office/officeart/2005/8/layout/default"/>
    <dgm:cxn modelId="{38E421A3-BAC7-4A52-9EC0-57F723CFAFAF}" srcId="{D23AA4AF-5B6E-40C7-BB5C-1E557A455DA8}" destId="{B8E99C60-0B96-4D4D-A6D4-B3E7284E4496}" srcOrd="4" destOrd="0" parTransId="{F92A3049-E40E-4881-93C6-FF8684BDD701}" sibTransId="{9CB4F32B-4DDA-4999-BFB7-B317AD2C8CAD}"/>
    <dgm:cxn modelId="{2A8E5A40-1415-4209-938A-CCA4DF338545}" srcId="{D23AA4AF-5B6E-40C7-BB5C-1E557A455DA8}" destId="{1726BE71-2089-447D-AB27-3D0E59EEAF95}" srcOrd="0" destOrd="0" parTransId="{733E1B93-2F44-419A-891E-C621CB31E1F2}" sibTransId="{AAAD6EB8-C8A0-42E2-BB56-BEE2E442859E}"/>
    <dgm:cxn modelId="{9BD0A8BB-7BEB-4290-91F6-4D7D87A06605}" type="presOf" srcId="{1726BE71-2089-447D-AB27-3D0E59EEAF95}" destId="{19C6F781-69C6-4CD8-A8F8-3CB9D400B6E5}" srcOrd="0" destOrd="0" presId="urn:microsoft.com/office/officeart/2005/8/layout/default"/>
    <dgm:cxn modelId="{753AA220-84A9-4E5E-9224-EB534ED86104}" srcId="{D23AA4AF-5B6E-40C7-BB5C-1E557A455DA8}" destId="{9292DD62-9303-434F-AFA2-F3EA4EEB9191}" srcOrd="3" destOrd="0" parTransId="{7FB25BCE-A389-4065-905E-FB4C2C29F432}" sibTransId="{CA884F72-18AD-4D1F-89D0-6C12BEEA8F81}"/>
    <dgm:cxn modelId="{0A0A8806-21F8-4287-A1A5-48910F9E58B4}" srcId="{D23AA4AF-5B6E-40C7-BB5C-1E557A455DA8}" destId="{E07C5C49-1C68-4E0D-8D1F-BAEF32543EEC}" srcOrd="1" destOrd="0" parTransId="{40C4F54A-E0C8-4AD9-8393-F36DFB965354}" sibTransId="{003AB52B-E629-4AC6-B0B4-D52D4DCF63AE}"/>
    <dgm:cxn modelId="{81B3AC84-909E-4FB9-84D7-55319A0ACD8A}" type="presOf" srcId="{D23AA4AF-5B6E-40C7-BB5C-1E557A455DA8}" destId="{EFD208A6-4FF2-43C5-89E7-17B072829861}" srcOrd="0" destOrd="0" presId="urn:microsoft.com/office/officeart/2005/8/layout/default"/>
    <dgm:cxn modelId="{2ED8B11D-5C1B-447C-AD2E-1DFFEC254346}" srcId="{D23AA4AF-5B6E-40C7-BB5C-1E557A455DA8}" destId="{097C3837-D545-4AFD-A6AE-4B2382B7C917}" srcOrd="2" destOrd="0" parTransId="{F5A154C1-91D1-4BFD-8E2C-DF56B4696C8A}" sibTransId="{91210C7E-A306-4F18-9E7A-6D66B68C2CE8}"/>
    <dgm:cxn modelId="{1137A881-C25E-4385-B9A1-E8F82F60B8BB}" type="presParOf" srcId="{EFD208A6-4FF2-43C5-89E7-17B072829861}" destId="{19C6F781-69C6-4CD8-A8F8-3CB9D400B6E5}" srcOrd="0" destOrd="0" presId="urn:microsoft.com/office/officeart/2005/8/layout/default"/>
    <dgm:cxn modelId="{8D400449-E182-4B2A-B3F6-7205E8738BF1}" type="presParOf" srcId="{EFD208A6-4FF2-43C5-89E7-17B072829861}" destId="{80121C25-3AF1-4C58-9ED0-E662A8FEB4E9}" srcOrd="1" destOrd="0" presId="urn:microsoft.com/office/officeart/2005/8/layout/default"/>
    <dgm:cxn modelId="{C671425E-2D93-4E61-BC6E-FE8B35BE8E4C}" type="presParOf" srcId="{EFD208A6-4FF2-43C5-89E7-17B072829861}" destId="{BA4CA954-64C7-4CCD-8CD2-B51E52D31059}" srcOrd="2" destOrd="0" presId="urn:microsoft.com/office/officeart/2005/8/layout/default"/>
    <dgm:cxn modelId="{9A01863A-199D-4984-9E1A-0BE2AB26E626}" type="presParOf" srcId="{EFD208A6-4FF2-43C5-89E7-17B072829861}" destId="{2E6AB305-06CC-4EA3-B674-E122E7366C3A}" srcOrd="3" destOrd="0" presId="urn:microsoft.com/office/officeart/2005/8/layout/default"/>
    <dgm:cxn modelId="{6E3EEF26-F9EF-49D1-95D5-4CA488C78376}" type="presParOf" srcId="{EFD208A6-4FF2-43C5-89E7-17B072829861}" destId="{4B768230-9B1F-4FF0-897C-DF76D14ABB79}" srcOrd="4" destOrd="0" presId="urn:microsoft.com/office/officeart/2005/8/layout/default"/>
    <dgm:cxn modelId="{2662FA18-F55F-438B-90E5-7048688F2413}" type="presParOf" srcId="{EFD208A6-4FF2-43C5-89E7-17B072829861}" destId="{68079FB8-E2F8-4720-8635-7D49D7EF7E2D}" srcOrd="5" destOrd="0" presId="urn:microsoft.com/office/officeart/2005/8/layout/default"/>
    <dgm:cxn modelId="{3FAEF92A-479B-45B3-B4D8-C12E3203A242}" type="presParOf" srcId="{EFD208A6-4FF2-43C5-89E7-17B072829861}" destId="{2A2FA5E6-A1B7-496C-8333-B8775CDAE78F}" srcOrd="6" destOrd="0" presId="urn:microsoft.com/office/officeart/2005/8/layout/default"/>
    <dgm:cxn modelId="{AAFD7725-0B32-4720-94AB-D6C60658E882}" type="presParOf" srcId="{EFD208A6-4FF2-43C5-89E7-17B072829861}" destId="{61EADE6C-4AAC-41F6-B63B-13540FB51DCA}" srcOrd="7" destOrd="0" presId="urn:microsoft.com/office/officeart/2005/8/layout/default"/>
    <dgm:cxn modelId="{13E2BD11-6D6E-4327-BFC3-82C9DDD5FBF5}" type="presParOf" srcId="{EFD208A6-4FF2-43C5-89E7-17B072829861}" destId="{F3A4156C-C639-4454-8144-0B2F5751BED3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042B60-28FE-42F9-B361-938064DF776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524064-C455-4F43-BD32-C03D6680B86B}">
      <dgm:prSet phldrT="[Текст]" custT="1"/>
      <dgm:spPr/>
      <dgm:t>
        <a:bodyPr/>
        <a:lstStyle/>
        <a:p>
          <a:r>
            <a:rPr lang="ru-RU" sz="2400" b="1" dirty="0" smtClean="0"/>
            <a:t>Линейные и специализированные бригады СМП</a:t>
          </a:r>
          <a:endParaRPr lang="ru-RU" sz="2400" b="1" dirty="0"/>
        </a:p>
      </dgm:t>
    </dgm:pt>
    <dgm:pt modelId="{30CC5376-29D8-4531-96D0-20535FE45308}" type="parTrans" cxnId="{AAE085DC-0302-4A54-AB49-7680C4499E6A}">
      <dgm:prSet/>
      <dgm:spPr/>
      <dgm:t>
        <a:bodyPr/>
        <a:lstStyle/>
        <a:p>
          <a:endParaRPr lang="ru-RU"/>
        </a:p>
      </dgm:t>
    </dgm:pt>
    <dgm:pt modelId="{622A0C65-69FE-4D90-98EF-C628E91A82E1}" type="sibTrans" cxnId="{AAE085DC-0302-4A54-AB49-7680C4499E6A}">
      <dgm:prSet/>
      <dgm:spPr/>
      <dgm:t>
        <a:bodyPr/>
        <a:lstStyle/>
        <a:p>
          <a:endParaRPr lang="ru-RU"/>
        </a:p>
      </dgm:t>
    </dgm:pt>
    <dgm:pt modelId="{6F0636B9-5008-4429-9160-4F262CD0204C}">
      <dgm:prSet phldrT="[Текст]" custT="1"/>
      <dgm:spPr/>
      <dgm:t>
        <a:bodyPr/>
        <a:lstStyle/>
        <a:p>
          <a:r>
            <a:rPr lang="ru-RU" sz="2400" b="1" dirty="0" smtClean="0"/>
            <a:t>Бригады экстренной медицинской помощи</a:t>
          </a:r>
          <a:endParaRPr lang="ru-RU" sz="2400" b="1" dirty="0"/>
        </a:p>
      </dgm:t>
    </dgm:pt>
    <dgm:pt modelId="{BD1AE879-7D8B-4967-8615-E8A2946F024F}" type="parTrans" cxnId="{A8C93AC8-1287-4499-8600-39AEAFE04711}">
      <dgm:prSet/>
      <dgm:spPr/>
      <dgm:t>
        <a:bodyPr/>
        <a:lstStyle/>
        <a:p>
          <a:endParaRPr lang="ru-RU"/>
        </a:p>
      </dgm:t>
    </dgm:pt>
    <dgm:pt modelId="{EE4B580D-80FD-42C4-AC05-C41F5082EEDD}" type="sibTrans" cxnId="{A8C93AC8-1287-4499-8600-39AEAFE04711}">
      <dgm:prSet/>
      <dgm:spPr/>
      <dgm:t>
        <a:bodyPr/>
        <a:lstStyle/>
        <a:p>
          <a:endParaRPr lang="ru-RU"/>
        </a:p>
      </dgm:t>
    </dgm:pt>
    <dgm:pt modelId="{7FDAC272-4EF5-4978-B74F-C43064214F24}">
      <dgm:prSet phldrT="[Текст]" custT="1"/>
      <dgm:spPr/>
      <dgm:t>
        <a:bodyPr/>
        <a:lstStyle/>
        <a:p>
          <a:r>
            <a:rPr lang="ru-RU" sz="2400" b="1" dirty="0" smtClean="0"/>
            <a:t>Автономные выездные медицинские госпитали </a:t>
          </a:r>
          <a:endParaRPr lang="ru-RU" sz="2400" b="1" dirty="0"/>
        </a:p>
      </dgm:t>
    </dgm:pt>
    <dgm:pt modelId="{9298CC67-828E-4AD0-AEC1-759490459847}" type="parTrans" cxnId="{DB5AF8F6-183A-4AC2-82EE-F84511ACBD35}">
      <dgm:prSet/>
      <dgm:spPr/>
      <dgm:t>
        <a:bodyPr/>
        <a:lstStyle/>
        <a:p>
          <a:endParaRPr lang="ru-RU"/>
        </a:p>
      </dgm:t>
    </dgm:pt>
    <dgm:pt modelId="{EC46E6F8-FC74-438A-867B-36DC45A460EF}" type="sibTrans" cxnId="{DB5AF8F6-183A-4AC2-82EE-F84511ACBD35}">
      <dgm:prSet/>
      <dgm:spPr/>
      <dgm:t>
        <a:bodyPr/>
        <a:lstStyle/>
        <a:p>
          <a:endParaRPr lang="ru-RU"/>
        </a:p>
      </dgm:t>
    </dgm:pt>
    <dgm:pt modelId="{3001EA26-DDC5-418A-840B-C3C465541C4B}">
      <dgm:prSet custT="1"/>
      <dgm:spPr/>
      <dgm:t>
        <a:bodyPr/>
        <a:lstStyle/>
        <a:p>
          <a:r>
            <a:rPr lang="ru-RU" sz="2400" b="1" dirty="0" smtClean="0"/>
            <a:t>Медицинские отряды</a:t>
          </a:r>
          <a:endParaRPr lang="ru-RU" sz="2400" b="1" dirty="0"/>
        </a:p>
      </dgm:t>
    </dgm:pt>
    <dgm:pt modelId="{8EF1FC9E-24BC-4E4B-83BA-31C13CF1229A}" type="parTrans" cxnId="{EF5C3073-F475-4599-9145-02E285DFEFF4}">
      <dgm:prSet/>
      <dgm:spPr/>
    </dgm:pt>
    <dgm:pt modelId="{B699671B-6AE1-46B7-9063-2C04A9AA2CA8}" type="sibTrans" cxnId="{EF5C3073-F475-4599-9145-02E285DFEFF4}">
      <dgm:prSet/>
      <dgm:spPr/>
    </dgm:pt>
    <dgm:pt modelId="{8F352AFE-9040-43D9-BFC0-AA9F5B7A729F}">
      <dgm:prSet custT="1"/>
      <dgm:spPr/>
      <dgm:t>
        <a:bodyPr/>
        <a:lstStyle/>
        <a:p>
          <a:r>
            <a:rPr lang="ru-RU" sz="2400" b="1" dirty="0" smtClean="0"/>
            <a:t>Специализированные медицинские бригады  постоянной готовности</a:t>
          </a:r>
          <a:endParaRPr lang="ru-RU" sz="2400" b="1" dirty="0"/>
        </a:p>
      </dgm:t>
    </dgm:pt>
    <dgm:pt modelId="{465954EE-C268-44C6-997B-1F6AAEB94104}" type="parTrans" cxnId="{7C9F3AEE-6246-4955-852B-3E93EA4B4F1F}">
      <dgm:prSet/>
      <dgm:spPr/>
    </dgm:pt>
    <dgm:pt modelId="{32C00A7D-BF6F-4448-AF44-29A78B21F805}" type="sibTrans" cxnId="{7C9F3AEE-6246-4955-852B-3E93EA4B4F1F}">
      <dgm:prSet/>
      <dgm:spPr/>
    </dgm:pt>
    <dgm:pt modelId="{F8783417-9738-4C81-9809-6AC91A04FD40}" type="pres">
      <dgm:prSet presAssocID="{68042B60-28FE-42F9-B361-938064DF77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89E508-69C0-4B64-A68B-0A1247FA811B}" type="pres">
      <dgm:prSet presAssocID="{1F524064-C455-4F43-BD32-C03D6680B86B}" presName="parentLin" presStyleCnt="0"/>
      <dgm:spPr/>
    </dgm:pt>
    <dgm:pt modelId="{AE044778-EDF7-4347-B3B7-89B9FC72941D}" type="pres">
      <dgm:prSet presAssocID="{1F524064-C455-4F43-BD32-C03D6680B86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A6F4C21-D5BC-4693-9A66-1FB10235A92D}" type="pres">
      <dgm:prSet presAssocID="{1F524064-C455-4F43-BD32-C03D6680B86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5E4F4-0030-4B64-B49D-5897EB30C634}" type="pres">
      <dgm:prSet presAssocID="{1F524064-C455-4F43-BD32-C03D6680B86B}" presName="negativeSpace" presStyleCnt="0"/>
      <dgm:spPr/>
    </dgm:pt>
    <dgm:pt modelId="{732B869A-7AB4-44E4-88B2-63B60D6029B7}" type="pres">
      <dgm:prSet presAssocID="{1F524064-C455-4F43-BD32-C03D6680B86B}" presName="childText" presStyleLbl="conFgAcc1" presStyleIdx="0" presStyleCnt="5" custLinFactNeighborX="7465" custLinFactNeighborY="-80571">
        <dgm:presLayoutVars>
          <dgm:bulletEnabled val="1"/>
        </dgm:presLayoutVars>
      </dgm:prSet>
      <dgm:spPr/>
    </dgm:pt>
    <dgm:pt modelId="{1C62B849-77DA-4310-8B22-166BC53FEACE}" type="pres">
      <dgm:prSet presAssocID="{622A0C65-69FE-4D90-98EF-C628E91A82E1}" presName="spaceBetweenRectangles" presStyleCnt="0"/>
      <dgm:spPr/>
    </dgm:pt>
    <dgm:pt modelId="{3C2307D1-36FD-452E-A031-59E56E48B029}" type="pres">
      <dgm:prSet presAssocID="{6F0636B9-5008-4429-9160-4F262CD0204C}" presName="parentLin" presStyleCnt="0"/>
      <dgm:spPr/>
    </dgm:pt>
    <dgm:pt modelId="{C681E2A1-BF47-4FA3-9A78-61259C3EA13C}" type="pres">
      <dgm:prSet presAssocID="{6F0636B9-5008-4429-9160-4F262CD0204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3E661C2-691B-4CC5-B789-51541DD1D7B0}" type="pres">
      <dgm:prSet presAssocID="{6F0636B9-5008-4429-9160-4F262CD0204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87C97-83D5-44FB-834B-3C06E7FD3F0E}" type="pres">
      <dgm:prSet presAssocID="{6F0636B9-5008-4429-9160-4F262CD0204C}" presName="negativeSpace" presStyleCnt="0"/>
      <dgm:spPr/>
    </dgm:pt>
    <dgm:pt modelId="{689074B3-8CA9-4B31-BDD9-3238BDA2CE31}" type="pres">
      <dgm:prSet presAssocID="{6F0636B9-5008-4429-9160-4F262CD0204C}" presName="childText" presStyleLbl="conFgAcc1" presStyleIdx="1" presStyleCnt="5">
        <dgm:presLayoutVars>
          <dgm:bulletEnabled val="1"/>
        </dgm:presLayoutVars>
      </dgm:prSet>
      <dgm:spPr/>
    </dgm:pt>
    <dgm:pt modelId="{7521B5CB-33EF-40C5-99A2-83A9FF3098B9}" type="pres">
      <dgm:prSet presAssocID="{EE4B580D-80FD-42C4-AC05-C41F5082EEDD}" presName="spaceBetweenRectangles" presStyleCnt="0"/>
      <dgm:spPr/>
    </dgm:pt>
    <dgm:pt modelId="{AA753D55-AB9B-4F0A-83D1-A659F1322D69}" type="pres">
      <dgm:prSet presAssocID="{3001EA26-DDC5-418A-840B-C3C465541C4B}" presName="parentLin" presStyleCnt="0"/>
      <dgm:spPr/>
    </dgm:pt>
    <dgm:pt modelId="{9837CFF9-1473-487D-9332-9C3AAB53615F}" type="pres">
      <dgm:prSet presAssocID="{3001EA26-DDC5-418A-840B-C3C465541C4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895B4BA-918D-4E9D-8BC6-7824E0F6BE5F}" type="pres">
      <dgm:prSet presAssocID="{3001EA26-DDC5-418A-840B-C3C465541C4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6AA0A-1E0A-43C7-93D6-EC88263457C0}" type="pres">
      <dgm:prSet presAssocID="{3001EA26-DDC5-418A-840B-C3C465541C4B}" presName="negativeSpace" presStyleCnt="0"/>
      <dgm:spPr/>
    </dgm:pt>
    <dgm:pt modelId="{00B31D75-929D-466E-80C5-9E886A823D49}" type="pres">
      <dgm:prSet presAssocID="{3001EA26-DDC5-418A-840B-C3C465541C4B}" presName="childText" presStyleLbl="conFgAcc1" presStyleIdx="2" presStyleCnt="5">
        <dgm:presLayoutVars>
          <dgm:bulletEnabled val="1"/>
        </dgm:presLayoutVars>
      </dgm:prSet>
      <dgm:spPr/>
    </dgm:pt>
    <dgm:pt modelId="{F9A948C8-12E4-4823-9B89-6BFC5AA7CDAC}" type="pres">
      <dgm:prSet presAssocID="{B699671B-6AE1-46B7-9063-2C04A9AA2CA8}" presName="spaceBetweenRectangles" presStyleCnt="0"/>
      <dgm:spPr/>
    </dgm:pt>
    <dgm:pt modelId="{E3AB16C9-652B-4F7D-9E22-6C45F09000CE}" type="pres">
      <dgm:prSet presAssocID="{8F352AFE-9040-43D9-BFC0-AA9F5B7A729F}" presName="parentLin" presStyleCnt="0"/>
      <dgm:spPr/>
    </dgm:pt>
    <dgm:pt modelId="{FEAE8A57-68B2-478F-B1D7-B8B51BDCBB39}" type="pres">
      <dgm:prSet presAssocID="{8F352AFE-9040-43D9-BFC0-AA9F5B7A729F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661979FE-ADA5-45F6-82BB-2E958920952E}" type="pres">
      <dgm:prSet presAssocID="{8F352AFE-9040-43D9-BFC0-AA9F5B7A729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ACC85-F0B2-4298-AADE-E7E583789A0E}" type="pres">
      <dgm:prSet presAssocID="{8F352AFE-9040-43D9-BFC0-AA9F5B7A729F}" presName="negativeSpace" presStyleCnt="0"/>
      <dgm:spPr/>
    </dgm:pt>
    <dgm:pt modelId="{0A5035D8-18D6-42B6-95ED-AB004EC671A3}" type="pres">
      <dgm:prSet presAssocID="{8F352AFE-9040-43D9-BFC0-AA9F5B7A729F}" presName="childText" presStyleLbl="conFgAcc1" presStyleIdx="3" presStyleCnt="5">
        <dgm:presLayoutVars>
          <dgm:bulletEnabled val="1"/>
        </dgm:presLayoutVars>
      </dgm:prSet>
      <dgm:spPr/>
    </dgm:pt>
    <dgm:pt modelId="{F0E4DBF5-2A6A-453B-963C-A06837B1DCF2}" type="pres">
      <dgm:prSet presAssocID="{32C00A7D-BF6F-4448-AF44-29A78B21F805}" presName="spaceBetweenRectangles" presStyleCnt="0"/>
      <dgm:spPr/>
    </dgm:pt>
    <dgm:pt modelId="{73B36EAF-E637-410F-A24A-46E6504ED9D8}" type="pres">
      <dgm:prSet presAssocID="{7FDAC272-4EF5-4978-B74F-C43064214F24}" presName="parentLin" presStyleCnt="0"/>
      <dgm:spPr/>
    </dgm:pt>
    <dgm:pt modelId="{DD8C3FF7-0054-4D2E-820D-03913CF07CF1}" type="pres">
      <dgm:prSet presAssocID="{7FDAC272-4EF5-4978-B74F-C43064214F24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BAAF541-CB62-4479-B841-4E34CCC0AFBE}" type="pres">
      <dgm:prSet presAssocID="{7FDAC272-4EF5-4978-B74F-C43064214F2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D0EF6-B0AE-43B3-9062-624A69D8B1D6}" type="pres">
      <dgm:prSet presAssocID="{7FDAC272-4EF5-4978-B74F-C43064214F24}" presName="negativeSpace" presStyleCnt="0"/>
      <dgm:spPr/>
    </dgm:pt>
    <dgm:pt modelId="{951FDD1A-060B-4CEF-9069-6F029DF7202E}" type="pres">
      <dgm:prSet presAssocID="{7FDAC272-4EF5-4978-B74F-C43064214F2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C9F3AEE-6246-4955-852B-3E93EA4B4F1F}" srcId="{68042B60-28FE-42F9-B361-938064DF7766}" destId="{8F352AFE-9040-43D9-BFC0-AA9F5B7A729F}" srcOrd="3" destOrd="0" parTransId="{465954EE-C268-44C6-997B-1F6AAEB94104}" sibTransId="{32C00A7D-BF6F-4448-AF44-29A78B21F805}"/>
    <dgm:cxn modelId="{AAE085DC-0302-4A54-AB49-7680C4499E6A}" srcId="{68042B60-28FE-42F9-B361-938064DF7766}" destId="{1F524064-C455-4F43-BD32-C03D6680B86B}" srcOrd="0" destOrd="0" parTransId="{30CC5376-29D8-4531-96D0-20535FE45308}" sibTransId="{622A0C65-69FE-4D90-98EF-C628E91A82E1}"/>
    <dgm:cxn modelId="{DB5AF8F6-183A-4AC2-82EE-F84511ACBD35}" srcId="{68042B60-28FE-42F9-B361-938064DF7766}" destId="{7FDAC272-4EF5-4978-B74F-C43064214F24}" srcOrd="4" destOrd="0" parTransId="{9298CC67-828E-4AD0-AEC1-759490459847}" sibTransId="{EC46E6F8-FC74-438A-867B-36DC45A460EF}"/>
    <dgm:cxn modelId="{CC443EC3-0872-4DBD-AD64-CAFECE927EF0}" type="presOf" srcId="{8F352AFE-9040-43D9-BFC0-AA9F5B7A729F}" destId="{661979FE-ADA5-45F6-82BB-2E958920952E}" srcOrd="1" destOrd="0" presId="urn:microsoft.com/office/officeart/2005/8/layout/list1"/>
    <dgm:cxn modelId="{8FEC8855-460B-443C-94BD-F58707ABCD85}" type="presOf" srcId="{1F524064-C455-4F43-BD32-C03D6680B86B}" destId="{AE044778-EDF7-4347-B3B7-89B9FC72941D}" srcOrd="0" destOrd="0" presId="urn:microsoft.com/office/officeart/2005/8/layout/list1"/>
    <dgm:cxn modelId="{A8C93AC8-1287-4499-8600-39AEAFE04711}" srcId="{68042B60-28FE-42F9-B361-938064DF7766}" destId="{6F0636B9-5008-4429-9160-4F262CD0204C}" srcOrd="1" destOrd="0" parTransId="{BD1AE879-7D8B-4967-8615-E8A2946F024F}" sibTransId="{EE4B580D-80FD-42C4-AC05-C41F5082EEDD}"/>
    <dgm:cxn modelId="{88C17F85-8959-4AB8-9F5E-3E7303AB2A4B}" type="presOf" srcId="{68042B60-28FE-42F9-B361-938064DF7766}" destId="{F8783417-9738-4C81-9809-6AC91A04FD40}" srcOrd="0" destOrd="0" presId="urn:microsoft.com/office/officeart/2005/8/layout/list1"/>
    <dgm:cxn modelId="{39D28BA5-66B1-4336-AE79-7F3C423AD98E}" type="presOf" srcId="{7FDAC272-4EF5-4978-B74F-C43064214F24}" destId="{8BAAF541-CB62-4479-B841-4E34CCC0AFBE}" srcOrd="1" destOrd="0" presId="urn:microsoft.com/office/officeart/2005/8/layout/list1"/>
    <dgm:cxn modelId="{F7F3F854-85F5-4B57-887A-A41937BA637A}" type="presOf" srcId="{1F524064-C455-4F43-BD32-C03D6680B86B}" destId="{7A6F4C21-D5BC-4693-9A66-1FB10235A92D}" srcOrd="1" destOrd="0" presId="urn:microsoft.com/office/officeart/2005/8/layout/list1"/>
    <dgm:cxn modelId="{6AA67349-CFD7-4E27-BC31-F6FEF419303D}" type="presOf" srcId="{6F0636B9-5008-4429-9160-4F262CD0204C}" destId="{C681E2A1-BF47-4FA3-9A78-61259C3EA13C}" srcOrd="0" destOrd="0" presId="urn:microsoft.com/office/officeart/2005/8/layout/list1"/>
    <dgm:cxn modelId="{E46EB7D7-8AA2-4C60-A827-9D0530685A81}" type="presOf" srcId="{7FDAC272-4EF5-4978-B74F-C43064214F24}" destId="{DD8C3FF7-0054-4D2E-820D-03913CF07CF1}" srcOrd="0" destOrd="0" presId="urn:microsoft.com/office/officeart/2005/8/layout/list1"/>
    <dgm:cxn modelId="{EF5C3073-F475-4599-9145-02E285DFEFF4}" srcId="{68042B60-28FE-42F9-B361-938064DF7766}" destId="{3001EA26-DDC5-418A-840B-C3C465541C4B}" srcOrd="2" destOrd="0" parTransId="{8EF1FC9E-24BC-4E4B-83BA-31C13CF1229A}" sibTransId="{B699671B-6AE1-46B7-9063-2C04A9AA2CA8}"/>
    <dgm:cxn modelId="{98F531EA-6A24-49B5-83AC-546791C62BAB}" type="presOf" srcId="{6F0636B9-5008-4429-9160-4F262CD0204C}" destId="{A3E661C2-691B-4CC5-B789-51541DD1D7B0}" srcOrd="1" destOrd="0" presId="urn:microsoft.com/office/officeart/2005/8/layout/list1"/>
    <dgm:cxn modelId="{94261129-223A-44DD-9F7B-4E21F8CBE43B}" type="presOf" srcId="{8F352AFE-9040-43D9-BFC0-AA9F5B7A729F}" destId="{FEAE8A57-68B2-478F-B1D7-B8B51BDCBB39}" srcOrd="0" destOrd="0" presId="urn:microsoft.com/office/officeart/2005/8/layout/list1"/>
    <dgm:cxn modelId="{55F0794F-7FA4-4170-A705-2702F8EA6856}" type="presOf" srcId="{3001EA26-DDC5-418A-840B-C3C465541C4B}" destId="{9895B4BA-918D-4E9D-8BC6-7824E0F6BE5F}" srcOrd="1" destOrd="0" presId="urn:microsoft.com/office/officeart/2005/8/layout/list1"/>
    <dgm:cxn modelId="{2596A808-119E-4BAF-AD6A-EE35F2526116}" type="presOf" srcId="{3001EA26-DDC5-418A-840B-C3C465541C4B}" destId="{9837CFF9-1473-487D-9332-9C3AAB53615F}" srcOrd="0" destOrd="0" presId="urn:microsoft.com/office/officeart/2005/8/layout/list1"/>
    <dgm:cxn modelId="{7A3C933B-53FF-4089-B533-713BFDE774DA}" type="presParOf" srcId="{F8783417-9738-4C81-9809-6AC91A04FD40}" destId="{5289E508-69C0-4B64-A68B-0A1247FA811B}" srcOrd="0" destOrd="0" presId="urn:microsoft.com/office/officeart/2005/8/layout/list1"/>
    <dgm:cxn modelId="{A234789F-7600-4B5D-BAB6-8411335D5C2D}" type="presParOf" srcId="{5289E508-69C0-4B64-A68B-0A1247FA811B}" destId="{AE044778-EDF7-4347-B3B7-89B9FC72941D}" srcOrd="0" destOrd="0" presId="urn:microsoft.com/office/officeart/2005/8/layout/list1"/>
    <dgm:cxn modelId="{05185C3F-4202-42A2-945C-FC9F49BF3E4B}" type="presParOf" srcId="{5289E508-69C0-4B64-A68B-0A1247FA811B}" destId="{7A6F4C21-D5BC-4693-9A66-1FB10235A92D}" srcOrd="1" destOrd="0" presId="urn:microsoft.com/office/officeart/2005/8/layout/list1"/>
    <dgm:cxn modelId="{622217B5-7A23-4C02-B3B5-30140FADB2B7}" type="presParOf" srcId="{F8783417-9738-4C81-9809-6AC91A04FD40}" destId="{7275E4F4-0030-4B64-B49D-5897EB30C634}" srcOrd="1" destOrd="0" presId="urn:microsoft.com/office/officeart/2005/8/layout/list1"/>
    <dgm:cxn modelId="{9B731712-0793-4B9A-A6C9-4FF687DB7339}" type="presParOf" srcId="{F8783417-9738-4C81-9809-6AC91A04FD40}" destId="{732B869A-7AB4-44E4-88B2-63B60D6029B7}" srcOrd="2" destOrd="0" presId="urn:microsoft.com/office/officeart/2005/8/layout/list1"/>
    <dgm:cxn modelId="{5B05BAA2-A093-480F-A4ED-B90A35F2D70D}" type="presParOf" srcId="{F8783417-9738-4C81-9809-6AC91A04FD40}" destId="{1C62B849-77DA-4310-8B22-166BC53FEACE}" srcOrd="3" destOrd="0" presId="urn:microsoft.com/office/officeart/2005/8/layout/list1"/>
    <dgm:cxn modelId="{78C4FB91-2165-438E-8147-00A326EB60A4}" type="presParOf" srcId="{F8783417-9738-4C81-9809-6AC91A04FD40}" destId="{3C2307D1-36FD-452E-A031-59E56E48B029}" srcOrd="4" destOrd="0" presId="urn:microsoft.com/office/officeart/2005/8/layout/list1"/>
    <dgm:cxn modelId="{38A7AA28-1AE7-4108-8D1B-7E34B9528882}" type="presParOf" srcId="{3C2307D1-36FD-452E-A031-59E56E48B029}" destId="{C681E2A1-BF47-4FA3-9A78-61259C3EA13C}" srcOrd="0" destOrd="0" presId="urn:microsoft.com/office/officeart/2005/8/layout/list1"/>
    <dgm:cxn modelId="{09EC0D5B-8313-4F8E-86BD-919230E39E7F}" type="presParOf" srcId="{3C2307D1-36FD-452E-A031-59E56E48B029}" destId="{A3E661C2-691B-4CC5-B789-51541DD1D7B0}" srcOrd="1" destOrd="0" presId="urn:microsoft.com/office/officeart/2005/8/layout/list1"/>
    <dgm:cxn modelId="{4103D243-3880-44F0-927A-279A4ACB899E}" type="presParOf" srcId="{F8783417-9738-4C81-9809-6AC91A04FD40}" destId="{7D487C97-83D5-44FB-834B-3C06E7FD3F0E}" srcOrd="5" destOrd="0" presId="urn:microsoft.com/office/officeart/2005/8/layout/list1"/>
    <dgm:cxn modelId="{BF182D94-3633-489E-8149-C2A5234C4F9A}" type="presParOf" srcId="{F8783417-9738-4C81-9809-6AC91A04FD40}" destId="{689074B3-8CA9-4B31-BDD9-3238BDA2CE31}" srcOrd="6" destOrd="0" presId="urn:microsoft.com/office/officeart/2005/8/layout/list1"/>
    <dgm:cxn modelId="{70565BD4-2100-40BC-92E1-7D92B73E5F38}" type="presParOf" srcId="{F8783417-9738-4C81-9809-6AC91A04FD40}" destId="{7521B5CB-33EF-40C5-99A2-83A9FF3098B9}" srcOrd="7" destOrd="0" presId="urn:microsoft.com/office/officeart/2005/8/layout/list1"/>
    <dgm:cxn modelId="{7AE198BD-1D89-4D14-BE53-D4AFE5890785}" type="presParOf" srcId="{F8783417-9738-4C81-9809-6AC91A04FD40}" destId="{AA753D55-AB9B-4F0A-83D1-A659F1322D69}" srcOrd="8" destOrd="0" presId="urn:microsoft.com/office/officeart/2005/8/layout/list1"/>
    <dgm:cxn modelId="{F6B72AA6-2C3D-47B2-844A-8CD96DFBACFB}" type="presParOf" srcId="{AA753D55-AB9B-4F0A-83D1-A659F1322D69}" destId="{9837CFF9-1473-487D-9332-9C3AAB53615F}" srcOrd="0" destOrd="0" presId="urn:microsoft.com/office/officeart/2005/8/layout/list1"/>
    <dgm:cxn modelId="{CFEF60CD-83FB-46B5-AA03-8EEFADB276B7}" type="presParOf" srcId="{AA753D55-AB9B-4F0A-83D1-A659F1322D69}" destId="{9895B4BA-918D-4E9D-8BC6-7824E0F6BE5F}" srcOrd="1" destOrd="0" presId="urn:microsoft.com/office/officeart/2005/8/layout/list1"/>
    <dgm:cxn modelId="{AAF656DB-D594-4AB1-9E9E-45C049EEB586}" type="presParOf" srcId="{F8783417-9738-4C81-9809-6AC91A04FD40}" destId="{C8B6AA0A-1E0A-43C7-93D6-EC88263457C0}" srcOrd="9" destOrd="0" presId="urn:microsoft.com/office/officeart/2005/8/layout/list1"/>
    <dgm:cxn modelId="{BEF755D8-ACB5-4DA3-9ADD-8EC7E025C17A}" type="presParOf" srcId="{F8783417-9738-4C81-9809-6AC91A04FD40}" destId="{00B31D75-929D-466E-80C5-9E886A823D49}" srcOrd="10" destOrd="0" presId="urn:microsoft.com/office/officeart/2005/8/layout/list1"/>
    <dgm:cxn modelId="{A7544CA4-9822-4AA7-BE74-8E66992DA980}" type="presParOf" srcId="{F8783417-9738-4C81-9809-6AC91A04FD40}" destId="{F9A948C8-12E4-4823-9B89-6BFC5AA7CDAC}" srcOrd="11" destOrd="0" presId="urn:microsoft.com/office/officeart/2005/8/layout/list1"/>
    <dgm:cxn modelId="{31ECDA84-AD04-448E-9E73-9C7AB82B6DF6}" type="presParOf" srcId="{F8783417-9738-4C81-9809-6AC91A04FD40}" destId="{E3AB16C9-652B-4F7D-9E22-6C45F09000CE}" srcOrd="12" destOrd="0" presId="urn:microsoft.com/office/officeart/2005/8/layout/list1"/>
    <dgm:cxn modelId="{A5BF9817-C12B-4DE9-AE85-80F0EFFC1E8F}" type="presParOf" srcId="{E3AB16C9-652B-4F7D-9E22-6C45F09000CE}" destId="{FEAE8A57-68B2-478F-B1D7-B8B51BDCBB39}" srcOrd="0" destOrd="0" presId="urn:microsoft.com/office/officeart/2005/8/layout/list1"/>
    <dgm:cxn modelId="{FF68D58D-5A7A-49B6-9A89-FA324F45F674}" type="presParOf" srcId="{E3AB16C9-652B-4F7D-9E22-6C45F09000CE}" destId="{661979FE-ADA5-45F6-82BB-2E958920952E}" srcOrd="1" destOrd="0" presId="urn:microsoft.com/office/officeart/2005/8/layout/list1"/>
    <dgm:cxn modelId="{4E18A277-C411-4FBC-BA16-4BBA088A4B33}" type="presParOf" srcId="{F8783417-9738-4C81-9809-6AC91A04FD40}" destId="{8EFACC85-F0B2-4298-AADE-E7E583789A0E}" srcOrd="13" destOrd="0" presId="urn:microsoft.com/office/officeart/2005/8/layout/list1"/>
    <dgm:cxn modelId="{FD811831-D816-4065-B7C8-65A910B0FDAD}" type="presParOf" srcId="{F8783417-9738-4C81-9809-6AC91A04FD40}" destId="{0A5035D8-18D6-42B6-95ED-AB004EC671A3}" srcOrd="14" destOrd="0" presId="urn:microsoft.com/office/officeart/2005/8/layout/list1"/>
    <dgm:cxn modelId="{53FA7F80-B602-4498-9687-79D29F8EBBFC}" type="presParOf" srcId="{F8783417-9738-4C81-9809-6AC91A04FD40}" destId="{F0E4DBF5-2A6A-453B-963C-A06837B1DCF2}" srcOrd="15" destOrd="0" presId="urn:microsoft.com/office/officeart/2005/8/layout/list1"/>
    <dgm:cxn modelId="{2CC41E1E-76BA-4C8D-AF8E-BFD38742321B}" type="presParOf" srcId="{F8783417-9738-4C81-9809-6AC91A04FD40}" destId="{73B36EAF-E637-410F-A24A-46E6504ED9D8}" srcOrd="16" destOrd="0" presId="urn:microsoft.com/office/officeart/2005/8/layout/list1"/>
    <dgm:cxn modelId="{3EC7ED01-45F6-422D-9D90-F9B83367987D}" type="presParOf" srcId="{73B36EAF-E637-410F-A24A-46E6504ED9D8}" destId="{DD8C3FF7-0054-4D2E-820D-03913CF07CF1}" srcOrd="0" destOrd="0" presId="urn:microsoft.com/office/officeart/2005/8/layout/list1"/>
    <dgm:cxn modelId="{1D2CDD5C-C695-4724-96B1-4897B0860C58}" type="presParOf" srcId="{73B36EAF-E637-410F-A24A-46E6504ED9D8}" destId="{8BAAF541-CB62-4479-B841-4E34CCC0AFBE}" srcOrd="1" destOrd="0" presId="urn:microsoft.com/office/officeart/2005/8/layout/list1"/>
    <dgm:cxn modelId="{4D4EDB0A-19FF-436D-8BF0-A38702F810BE}" type="presParOf" srcId="{F8783417-9738-4C81-9809-6AC91A04FD40}" destId="{440D0EF6-B0AE-43B3-9062-624A69D8B1D6}" srcOrd="17" destOrd="0" presId="urn:microsoft.com/office/officeart/2005/8/layout/list1"/>
    <dgm:cxn modelId="{492EBA97-C347-4393-8471-B35288CEA853}" type="presParOf" srcId="{F8783417-9738-4C81-9809-6AC91A04FD40}" destId="{951FDD1A-060B-4CEF-9069-6F029DF7202E}" srcOrd="18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A131B4-CF8A-4097-9CDC-9BAD413BD60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5C857B-6DFC-4A7F-B3E6-934917FCEE1F}">
      <dgm:prSet phldrT="[Текст]"/>
      <dgm:spPr/>
      <dgm:t>
        <a:bodyPr/>
        <a:lstStyle/>
        <a:p>
          <a:r>
            <a:rPr lang="ru-RU" b="1" dirty="0" smtClean="0"/>
            <a:t>Изоляция</a:t>
          </a:r>
          <a:r>
            <a:rPr lang="ru-RU" dirty="0" smtClean="0"/>
            <a:t> </a:t>
          </a:r>
          <a:endParaRPr lang="ru-RU" dirty="0"/>
        </a:p>
      </dgm:t>
    </dgm:pt>
    <dgm:pt modelId="{905CE594-21B7-47BC-A941-BC8C3BFBA957}" type="parTrans" cxnId="{615D9125-00AB-4E85-A5B8-4E57F1B051AA}">
      <dgm:prSet/>
      <dgm:spPr/>
      <dgm:t>
        <a:bodyPr/>
        <a:lstStyle/>
        <a:p>
          <a:endParaRPr lang="ru-RU"/>
        </a:p>
      </dgm:t>
    </dgm:pt>
    <dgm:pt modelId="{4EF83BFD-F297-4934-BA37-5F8B28633B9E}" type="sibTrans" cxnId="{615D9125-00AB-4E85-A5B8-4E57F1B051AA}">
      <dgm:prSet/>
      <dgm:spPr/>
      <dgm:t>
        <a:bodyPr/>
        <a:lstStyle/>
        <a:p>
          <a:endParaRPr lang="ru-RU"/>
        </a:p>
      </dgm:t>
    </dgm:pt>
    <dgm:pt modelId="{D0579AAC-B578-4CF7-981E-A7AF0D450A97}">
      <dgm:prSet phldrT="[Текст]" custT="1"/>
      <dgm:spPr/>
      <dgm:t>
        <a:bodyPr/>
        <a:lstStyle/>
        <a:p>
          <a:r>
            <a:rPr lang="ru-RU" sz="2800" dirty="0" smtClean="0"/>
            <a:t>С момента катастрофы до начала спасательных работ</a:t>
          </a:r>
          <a:endParaRPr lang="ru-RU" sz="2800" dirty="0"/>
        </a:p>
      </dgm:t>
    </dgm:pt>
    <dgm:pt modelId="{6235ABDB-7848-4755-A461-59DE55512776}" type="parTrans" cxnId="{0E5CE956-804D-48CB-B136-98E01E6AC161}">
      <dgm:prSet/>
      <dgm:spPr/>
      <dgm:t>
        <a:bodyPr/>
        <a:lstStyle/>
        <a:p>
          <a:endParaRPr lang="ru-RU"/>
        </a:p>
      </dgm:t>
    </dgm:pt>
    <dgm:pt modelId="{78C78D08-9F15-4EEE-BD32-C918E5EA748C}" type="sibTrans" cxnId="{0E5CE956-804D-48CB-B136-98E01E6AC161}">
      <dgm:prSet/>
      <dgm:spPr/>
      <dgm:t>
        <a:bodyPr/>
        <a:lstStyle/>
        <a:p>
          <a:endParaRPr lang="ru-RU"/>
        </a:p>
      </dgm:t>
    </dgm:pt>
    <dgm:pt modelId="{A1411B89-35C5-450C-8A2B-42225A44940A}">
      <dgm:prSet phldrT="[Текст]"/>
      <dgm:spPr/>
      <dgm:t>
        <a:bodyPr/>
        <a:lstStyle/>
        <a:p>
          <a:r>
            <a:rPr lang="ru-RU" b="1" dirty="0" smtClean="0"/>
            <a:t>Спасение</a:t>
          </a:r>
          <a:r>
            <a:rPr lang="ru-RU" dirty="0" smtClean="0"/>
            <a:t> </a:t>
          </a:r>
          <a:endParaRPr lang="ru-RU" dirty="0"/>
        </a:p>
      </dgm:t>
    </dgm:pt>
    <dgm:pt modelId="{8380580D-7506-4B85-BCA0-B8DA8316C937}" type="parTrans" cxnId="{8DD1F4E4-729B-44E7-89DC-3E2355EE71F1}">
      <dgm:prSet/>
      <dgm:spPr/>
      <dgm:t>
        <a:bodyPr/>
        <a:lstStyle/>
        <a:p>
          <a:endParaRPr lang="ru-RU"/>
        </a:p>
      </dgm:t>
    </dgm:pt>
    <dgm:pt modelId="{42E7B99C-6F76-4060-96A6-4C200EC2D9A5}" type="sibTrans" cxnId="{8DD1F4E4-729B-44E7-89DC-3E2355EE71F1}">
      <dgm:prSet/>
      <dgm:spPr/>
      <dgm:t>
        <a:bodyPr/>
        <a:lstStyle/>
        <a:p>
          <a:endParaRPr lang="ru-RU"/>
        </a:p>
      </dgm:t>
    </dgm:pt>
    <dgm:pt modelId="{61F6EC04-8FAA-4EA0-8B78-402F0BA10CDA}">
      <dgm:prSet phldrT="[Текст]" custT="1"/>
      <dgm:spPr/>
      <dgm:t>
        <a:bodyPr/>
        <a:lstStyle/>
        <a:p>
          <a:r>
            <a:rPr lang="ru-RU" sz="2800" dirty="0" smtClean="0"/>
            <a:t>Развертывание спасательных работ</a:t>
          </a:r>
          <a:endParaRPr lang="ru-RU" sz="2800" dirty="0"/>
        </a:p>
      </dgm:t>
    </dgm:pt>
    <dgm:pt modelId="{78EB580E-749D-4ED9-9427-EE059B522043}" type="parTrans" cxnId="{BC89344E-2224-428E-9338-60F6A2CA7779}">
      <dgm:prSet/>
      <dgm:spPr/>
      <dgm:t>
        <a:bodyPr/>
        <a:lstStyle/>
        <a:p>
          <a:endParaRPr lang="ru-RU"/>
        </a:p>
      </dgm:t>
    </dgm:pt>
    <dgm:pt modelId="{05DECBDB-7707-4FE3-AC8C-D4B9DCBA008B}" type="sibTrans" cxnId="{BC89344E-2224-428E-9338-60F6A2CA7779}">
      <dgm:prSet/>
      <dgm:spPr/>
      <dgm:t>
        <a:bodyPr/>
        <a:lstStyle/>
        <a:p>
          <a:endParaRPr lang="ru-RU"/>
        </a:p>
      </dgm:t>
    </dgm:pt>
    <dgm:pt modelId="{AA0C9DAF-91BD-4EEC-ABFC-3944A7908003}">
      <dgm:prSet phldrT="[Текст]"/>
      <dgm:spPr/>
      <dgm:t>
        <a:bodyPr/>
        <a:lstStyle/>
        <a:p>
          <a:r>
            <a:rPr lang="ru-RU" b="1" dirty="0" smtClean="0"/>
            <a:t>Восстановление</a:t>
          </a:r>
          <a:r>
            <a:rPr lang="ru-RU" dirty="0" smtClean="0"/>
            <a:t> </a:t>
          </a:r>
          <a:endParaRPr lang="ru-RU" dirty="0"/>
        </a:p>
      </dgm:t>
    </dgm:pt>
    <dgm:pt modelId="{11959180-5829-4995-8029-8567722026DD}" type="parTrans" cxnId="{D370EE33-16C6-464D-9113-3EF230D9FAA2}">
      <dgm:prSet/>
      <dgm:spPr/>
      <dgm:t>
        <a:bodyPr/>
        <a:lstStyle/>
        <a:p>
          <a:endParaRPr lang="ru-RU"/>
        </a:p>
      </dgm:t>
    </dgm:pt>
    <dgm:pt modelId="{C3C70D1E-AEEE-473E-9084-C77649019A6F}" type="sibTrans" cxnId="{D370EE33-16C6-464D-9113-3EF230D9FAA2}">
      <dgm:prSet/>
      <dgm:spPr/>
      <dgm:t>
        <a:bodyPr/>
        <a:lstStyle/>
        <a:p>
          <a:endParaRPr lang="ru-RU"/>
        </a:p>
      </dgm:t>
    </dgm:pt>
    <dgm:pt modelId="{F5CEF4A1-4FC6-4F99-8C59-D846F80E6F79}">
      <dgm:prSet phldrT="[Текст]"/>
      <dgm:spPr/>
      <dgm:t>
        <a:bodyPr/>
        <a:lstStyle/>
        <a:p>
          <a:r>
            <a:rPr lang="ru-RU" dirty="0" smtClean="0"/>
            <a:t>Реабилитация после эвакуации в безопасные районы</a:t>
          </a:r>
          <a:endParaRPr lang="ru-RU" dirty="0"/>
        </a:p>
      </dgm:t>
    </dgm:pt>
    <dgm:pt modelId="{50E39610-E90B-4CF0-8774-6BBC2F107687}" type="parTrans" cxnId="{8A73964B-8528-4E2F-83FB-1B86A9FB0CCF}">
      <dgm:prSet/>
      <dgm:spPr/>
      <dgm:t>
        <a:bodyPr/>
        <a:lstStyle/>
        <a:p>
          <a:endParaRPr lang="ru-RU"/>
        </a:p>
      </dgm:t>
    </dgm:pt>
    <dgm:pt modelId="{1D0FA388-81DD-4F74-96EC-0C5344689E3F}" type="sibTrans" cxnId="{8A73964B-8528-4E2F-83FB-1B86A9FB0CCF}">
      <dgm:prSet/>
      <dgm:spPr/>
      <dgm:t>
        <a:bodyPr/>
        <a:lstStyle/>
        <a:p>
          <a:endParaRPr lang="ru-RU"/>
        </a:p>
      </dgm:t>
    </dgm:pt>
    <dgm:pt modelId="{EDA1D9F9-2138-4DAD-9613-777544B67B13}" type="pres">
      <dgm:prSet presAssocID="{E5A131B4-CF8A-4097-9CDC-9BAD413BD6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7D94E4-0A7F-4A1F-B6B1-B1E11B953D40}" type="pres">
      <dgm:prSet presAssocID="{835C857B-6DFC-4A7F-B3E6-934917FCEE1F}" presName="linNode" presStyleCnt="0"/>
      <dgm:spPr/>
    </dgm:pt>
    <dgm:pt modelId="{CBD37A20-6CFA-4E17-AF57-705BB0DAFBAE}" type="pres">
      <dgm:prSet presAssocID="{835C857B-6DFC-4A7F-B3E6-934917FCEE1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AF825-C42C-4156-BBA5-9A99704F3C5E}" type="pres">
      <dgm:prSet presAssocID="{835C857B-6DFC-4A7F-B3E6-934917FCEE1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D5AA2-E40E-4E52-865E-A7F15B18A0DE}" type="pres">
      <dgm:prSet presAssocID="{4EF83BFD-F297-4934-BA37-5F8B28633B9E}" presName="sp" presStyleCnt="0"/>
      <dgm:spPr/>
    </dgm:pt>
    <dgm:pt modelId="{01891F0F-15FC-40D3-BDE9-7EC3B70BD618}" type="pres">
      <dgm:prSet presAssocID="{A1411B89-35C5-450C-8A2B-42225A44940A}" presName="linNode" presStyleCnt="0"/>
      <dgm:spPr/>
    </dgm:pt>
    <dgm:pt modelId="{5D915405-8851-43C1-A1C4-20C2544D2E27}" type="pres">
      <dgm:prSet presAssocID="{A1411B89-35C5-450C-8A2B-42225A44940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142F1-124C-451E-82E9-8C1A0E4D74A9}" type="pres">
      <dgm:prSet presAssocID="{A1411B89-35C5-450C-8A2B-42225A44940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EB04C-A3AF-4332-9F81-B134371E7FF4}" type="pres">
      <dgm:prSet presAssocID="{42E7B99C-6F76-4060-96A6-4C200EC2D9A5}" presName="sp" presStyleCnt="0"/>
      <dgm:spPr/>
    </dgm:pt>
    <dgm:pt modelId="{10D949B1-130B-4466-BB4F-8CFB4B650094}" type="pres">
      <dgm:prSet presAssocID="{AA0C9DAF-91BD-4EEC-ABFC-3944A7908003}" presName="linNode" presStyleCnt="0"/>
      <dgm:spPr/>
    </dgm:pt>
    <dgm:pt modelId="{A3A15F1C-C781-4474-AA4E-4ACC33A6BCE8}" type="pres">
      <dgm:prSet presAssocID="{AA0C9DAF-91BD-4EEC-ABFC-3944A790800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A0F02-2F32-4270-877B-0FA17FB1DDB8}" type="pres">
      <dgm:prSet presAssocID="{AA0C9DAF-91BD-4EEC-ABFC-3944A790800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2B6773-8113-481D-8018-A737D01611CA}" type="presOf" srcId="{61F6EC04-8FAA-4EA0-8B78-402F0BA10CDA}" destId="{1E9142F1-124C-451E-82E9-8C1A0E4D74A9}" srcOrd="0" destOrd="0" presId="urn:microsoft.com/office/officeart/2005/8/layout/vList5"/>
    <dgm:cxn modelId="{8DD1F4E4-729B-44E7-89DC-3E2355EE71F1}" srcId="{E5A131B4-CF8A-4097-9CDC-9BAD413BD60F}" destId="{A1411B89-35C5-450C-8A2B-42225A44940A}" srcOrd="1" destOrd="0" parTransId="{8380580D-7506-4B85-BCA0-B8DA8316C937}" sibTransId="{42E7B99C-6F76-4060-96A6-4C200EC2D9A5}"/>
    <dgm:cxn modelId="{FC892F0F-11A0-4927-AF17-568B1D55F295}" type="presOf" srcId="{E5A131B4-CF8A-4097-9CDC-9BAD413BD60F}" destId="{EDA1D9F9-2138-4DAD-9613-777544B67B13}" srcOrd="0" destOrd="0" presId="urn:microsoft.com/office/officeart/2005/8/layout/vList5"/>
    <dgm:cxn modelId="{57D9D6C0-4E8B-4922-B23D-D73483082D7F}" type="presOf" srcId="{835C857B-6DFC-4A7F-B3E6-934917FCEE1F}" destId="{CBD37A20-6CFA-4E17-AF57-705BB0DAFBAE}" srcOrd="0" destOrd="0" presId="urn:microsoft.com/office/officeart/2005/8/layout/vList5"/>
    <dgm:cxn modelId="{B29804C3-F952-4BB4-BFC1-7521FCC422A6}" type="presOf" srcId="{A1411B89-35C5-450C-8A2B-42225A44940A}" destId="{5D915405-8851-43C1-A1C4-20C2544D2E27}" srcOrd="0" destOrd="0" presId="urn:microsoft.com/office/officeart/2005/8/layout/vList5"/>
    <dgm:cxn modelId="{BC89344E-2224-428E-9338-60F6A2CA7779}" srcId="{A1411B89-35C5-450C-8A2B-42225A44940A}" destId="{61F6EC04-8FAA-4EA0-8B78-402F0BA10CDA}" srcOrd="0" destOrd="0" parTransId="{78EB580E-749D-4ED9-9427-EE059B522043}" sibTransId="{05DECBDB-7707-4FE3-AC8C-D4B9DCBA008B}"/>
    <dgm:cxn modelId="{0E5CE956-804D-48CB-B136-98E01E6AC161}" srcId="{835C857B-6DFC-4A7F-B3E6-934917FCEE1F}" destId="{D0579AAC-B578-4CF7-981E-A7AF0D450A97}" srcOrd="0" destOrd="0" parTransId="{6235ABDB-7848-4755-A461-59DE55512776}" sibTransId="{78C78D08-9F15-4EEE-BD32-C918E5EA748C}"/>
    <dgm:cxn modelId="{7AB6CB58-D77B-4C36-A6D8-6D37C9F49C8C}" type="presOf" srcId="{AA0C9DAF-91BD-4EEC-ABFC-3944A7908003}" destId="{A3A15F1C-C781-4474-AA4E-4ACC33A6BCE8}" srcOrd="0" destOrd="0" presId="urn:microsoft.com/office/officeart/2005/8/layout/vList5"/>
    <dgm:cxn modelId="{615D9125-00AB-4E85-A5B8-4E57F1B051AA}" srcId="{E5A131B4-CF8A-4097-9CDC-9BAD413BD60F}" destId="{835C857B-6DFC-4A7F-B3E6-934917FCEE1F}" srcOrd="0" destOrd="0" parTransId="{905CE594-21B7-47BC-A941-BC8C3BFBA957}" sibTransId="{4EF83BFD-F297-4934-BA37-5F8B28633B9E}"/>
    <dgm:cxn modelId="{D370EE33-16C6-464D-9113-3EF230D9FAA2}" srcId="{E5A131B4-CF8A-4097-9CDC-9BAD413BD60F}" destId="{AA0C9DAF-91BD-4EEC-ABFC-3944A7908003}" srcOrd="2" destOrd="0" parTransId="{11959180-5829-4995-8029-8567722026DD}" sibTransId="{C3C70D1E-AEEE-473E-9084-C77649019A6F}"/>
    <dgm:cxn modelId="{8A73964B-8528-4E2F-83FB-1B86A9FB0CCF}" srcId="{AA0C9DAF-91BD-4EEC-ABFC-3944A7908003}" destId="{F5CEF4A1-4FC6-4F99-8C59-D846F80E6F79}" srcOrd="0" destOrd="0" parTransId="{50E39610-E90B-4CF0-8774-6BBC2F107687}" sibTransId="{1D0FA388-81DD-4F74-96EC-0C5344689E3F}"/>
    <dgm:cxn modelId="{130EB2E4-7DDF-4F2A-AB0F-454228AE7EBA}" type="presOf" srcId="{F5CEF4A1-4FC6-4F99-8C59-D846F80E6F79}" destId="{8E8A0F02-2F32-4270-877B-0FA17FB1DDB8}" srcOrd="0" destOrd="0" presId="urn:microsoft.com/office/officeart/2005/8/layout/vList5"/>
    <dgm:cxn modelId="{A3E56BFD-2132-4C26-A109-9267E9F5C96C}" type="presOf" srcId="{D0579AAC-B578-4CF7-981E-A7AF0D450A97}" destId="{DF9AF825-C42C-4156-BBA5-9A99704F3C5E}" srcOrd="0" destOrd="0" presId="urn:microsoft.com/office/officeart/2005/8/layout/vList5"/>
    <dgm:cxn modelId="{6540A507-78ED-4464-9E78-64901E5285D7}" type="presParOf" srcId="{EDA1D9F9-2138-4DAD-9613-777544B67B13}" destId="{227D94E4-0A7F-4A1F-B6B1-B1E11B953D40}" srcOrd="0" destOrd="0" presId="urn:microsoft.com/office/officeart/2005/8/layout/vList5"/>
    <dgm:cxn modelId="{39957854-357B-46FB-889A-EC37031E9B07}" type="presParOf" srcId="{227D94E4-0A7F-4A1F-B6B1-B1E11B953D40}" destId="{CBD37A20-6CFA-4E17-AF57-705BB0DAFBAE}" srcOrd="0" destOrd="0" presId="urn:microsoft.com/office/officeart/2005/8/layout/vList5"/>
    <dgm:cxn modelId="{CCC83E81-A079-407B-89CB-A83C81DE4FAD}" type="presParOf" srcId="{227D94E4-0A7F-4A1F-B6B1-B1E11B953D40}" destId="{DF9AF825-C42C-4156-BBA5-9A99704F3C5E}" srcOrd="1" destOrd="0" presId="urn:microsoft.com/office/officeart/2005/8/layout/vList5"/>
    <dgm:cxn modelId="{E6D743F3-6DCB-4641-88E3-96677E753F55}" type="presParOf" srcId="{EDA1D9F9-2138-4DAD-9613-777544B67B13}" destId="{7C9D5AA2-E40E-4E52-865E-A7F15B18A0DE}" srcOrd="1" destOrd="0" presId="urn:microsoft.com/office/officeart/2005/8/layout/vList5"/>
    <dgm:cxn modelId="{9F1B8473-EF46-45EB-B9F5-31FFBF09A388}" type="presParOf" srcId="{EDA1D9F9-2138-4DAD-9613-777544B67B13}" destId="{01891F0F-15FC-40D3-BDE9-7EC3B70BD618}" srcOrd="2" destOrd="0" presId="urn:microsoft.com/office/officeart/2005/8/layout/vList5"/>
    <dgm:cxn modelId="{342F3DB2-88F7-409A-A7DA-DB8AC6EE3503}" type="presParOf" srcId="{01891F0F-15FC-40D3-BDE9-7EC3B70BD618}" destId="{5D915405-8851-43C1-A1C4-20C2544D2E27}" srcOrd="0" destOrd="0" presId="urn:microsoft.com/office/officeart/2005/8/layout/vList5"/>
    <dgm:cxn modelId="{4C2496AC-139A-4162-BC97-27D6CAF9B45F}" type="presParOf" srcId="{01891F0F-15FC-40D3-BDE9-7EC3B70BD618}" destId="{1E9142F1-124C-451E-82E9-8C1A0E4D74A9}" srcOrd="1" destOrd="0" presId="urn:microsoft.com/office/officeart/2005/8/layout/vList5"/>
    <dgm:cxn modelId="{192FCB49-92A5-4BC9-98ED-2F40864082E1}" type="presParOf" srcId="{EDA1D9F9-2138-4DAD-9613-777544B67B13}" destId="{32FEB04C-A3AF-4332-9F81-B134371E7FF4}" srcOrd="3" destOrd="0" presId="urn:microsoft.com/office/officeart/2005/8/layout/vList5"/>
    <dgm:cxn modelId="{33B3C2FE-A619-4718-B3D8-35E33BB5A9AE}" type="presParOf" srcId="{EDA1D9F9-2138-4DAD-9613-777544B67B13}" destId="{10D949B1-130B-4466-BB4F-8CFB4B650094}" srcOrd="4" destOrd="0" presId="urn:microsoft.com/office/officeart/2005/8/layout/vList5"/>
    <dgm:cxn modelId="{0C5D349A-46F1-4592-8389-0AEE7C14FEAA}" type="presParOf" srcId="{10D949B1-130B-4466-BB4F-8CFB4B650094}" destId="{A3A15F1C-C781-4474-AA4E-4ACC33A6BCE8}" srcOrd="0" destOrd="0" presId="urn:microsoft.com/office/officeart/2005/8/layout/vList5"/>
    <dgm:cxn modelId="{1AEABC61-E971-4270-AF54-05BBABD7A520}" type="presParOf" srcId="{10D949B1-130B-4466-BB4F-8CFB4B650094}" destId="{8E8A0F02-2F32-4270-877B-0FA17FB1DDB8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8AEB03-49E4-45BA-8155-D932146F42F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595F933-2626-4335-9C69-A60D2F4E873C}">
      <dgm:prSet phldrT="[Текст]"/>
      <dgm:spPr/>
      <dgm:t>
        <a:bodyPr/>
        <a:lstStyle/>
        <a:p>
          <a:r>
            <a:rPr lang="ru-RU" b="1" dirty="0" smtClean="0"/>
            <a:t>Медицинская разведка зоны ЧС</a:t>
          </a:r>
          <a:endParaRPr lang="ru-RU" b="1" dirty="0"/>
        </a:p>
      </dgm:t>
    </dgm:pt>
    <dgm:pt modelId="{6C4B4B89-F6FB-4294-B19B-7C33136FCFF0}" type="parTrans" cxnId="{C5E6E0D2-1AE1-4983-8783-AE0686EAF55D}">
      <dgm:prSet/>
      <dgm:spPr/>
      <dgm:t>
        <a:bodyPr/>
        <a:lstStyle/>
        <a:p>
          <a:endParaRPr lang="ru-RU"/>
        </a:p>
      </dgm:t>
    </dgm:pt>
    <dgm:pt modelId="{6D402BF3-0241-488F-9953-A515988EBB07}" type="sibTrans" cxnId="{C5E6E0D2-1AE1-4983-8783-AE0686EAF55D}">
      <dgm:prSet/>
      <dgm:spPr/>
      <dgm:t>
        <a:bodyPr/>
        <a:lstStyle/>
        <a:p>
          <a:endParaRPr lang="ru-RU"/>
        </a:p>
      </dgm:t>
    </dgm:pt>
    <dgm:pt modelId="{DE20D752-F5F6-49BB-A753-1CC4F74EB77F}">
      <dgm:prSet phldrT="[Текст]"/>
      <dgm:spPr/>
      <dgm:t>
        <a:bodyPr/>
        <a:lstStyle/>
        <a:p>
          <a:r>
            <a:rPr lang="ru-RU" b="1" dirty="0" smtClean="0"/>
            <a:t>Поиск и спасение</a:t>
          </a:r>
          <a:endParaRPr lang="ru-RU" b="1" dirty="0"/>
        </a:p>
      </dgm:t>
    </dgm:pt>
    <dgm:pt modelId="{CDDDC598-4701-463D-9222-DC8B112B0952}" type="parTrans" cxnId="{19B41268-0FAF-4541-9809-915C2FF97ADD}">
      <dgm:prSet/>
      <dgm:spPr/>
      <dgm:t>
        <a:bodyPr/>
        <a:lstStyle/>
        <a:p>
          <a:endParaRPr lang="ru-RU"/>
        </a:p>
      </dgm:t>
    </dgm:pt>
    <dgm:pt modelId="{3C84A776-456A-4940-AFDB-815DC1B0A5A6}" type="sibTrans" cxnId="{19B41268-0FAF-4541-9809-915C2FF97ADD}">
      <dgm:prSet/>
      <dgm:spPr/>
      <dgm:t>
        <a:bodyPr/>
        <a:lstStyle/>
        <a:p>
          <a:endParaRPr lang="ru-RU"/>
        </a:p>
      </dgm:t>
    </dgm:pt>
    <dgm:pt modelId="{DB38E069-B61A-49D7-8FC3-73D7AEEB7D03}">
      <dgm:prSet phldrT="[Текст]"/>
      <dgm:spPr/>
      <dgm:t>
        <a:bodyPr/>
        <a:lstStyle/>
        <a:p>
          <a:r>
            <a:rPr lang="ru-RU" b="1" dirty="0" smtClean="0"/>
            <a:t>Сортировка </a:t>
          </a:r>
          <a:endParaRPr lang="ru-RU" b="1" dirty="0"/>
        </a:p>
      </dgm:t>
    </dgm:pt>
    <dgm:pt modelId="{0A3ACE9F-4361-4A4C-A5F0-2472019AC0F4}" type="parTrans" cxnId="{3855EA15-0320-46B5-8F1A-A9C61A136122}">
      <dgm:prSet/>
      <dgm:spPr/>
      <dgm:t>
        <a:bodyPr/>
        <a:lstStyle/>
        <a:p>
          <a:endParaRPr lang="ru-RU"/>
        </a:p>
      </dgm:t>
    </dgm:pt>
    <dgm:pt modelId="{E9F65B86-1E05-4A61-8034-6DF00E7BD28B}" type="sibTrans" cxnId="{3855EA15-0320-46B5-8F1A-A9C61A136122}">
      <dgm:prSet/>
      <dgm:spPr/>
      <dgm:t>
        <a:bodyPr/>
        <a:lstStyle/>
        <a:p>
          <a:endParaRPr lang="ru-RU"/>
        </a:p>
      </dgm:t>
    </dgm:pt>
    <dgm:pt modelId="{90FDAA5C-B105-4FE7-8224-455598C2A853}">
      <dgm:prSet/>
      <dgm:spPr/>
      <dgm:t>
        <a:bodyPr/>
        <a:lstStyle/>
        <a:p>
          <a:r>
            <a:rPr lang="ru-RU" b="1" dirty="0" smtClean="0"/>
            <a:t>Эвакуация </a:t>
          </a:r>
          <a:endParaRPr lang="ru-RU" b="1" dirty="0"/>
        </a:p>
      </dgm:t>
    </dgm:pt>
    <dgm:pt modelId="{8DB2C5C6-4C9E-4C84-90F6-33598CFA477E}" type="parTrans" cxnId="{8A3B1EDA-0040-4F2F-8750-8E699693A1D3}">
      <dgm:prSet/>
      <dgm:spPr/>
      <dgm:t>
        <a:bodyPr/>
        <a:lstStyle/>
        <a:p>
          <a:endParaRPr lang="ru-RU"/>
        </a:p>
      </dgm:t>
    </dgm:pt>
    <dgm:pt modelId="{F594850A-A3DE-4198-A576-4AE42D4A8A4F}" type="sibTrans" cxnId="{8A3B1EDA-0040-4F2F-8750-8E699693A1D3}">
      <dgm:prSet/>
      <dgm:spPr/>
      <dgm:t>
        <a:bodyPr/>
        <a:lstStyle/>
        <a:p>
          <a:endParaRPr lang="ru-RU"/>
        </a:p>
      </dgm:t>
    </dgm:pt>
    <dgm:pt modelId="{E2D949E2-3198-40BD-8E2D-6B6C1315F55B}">
      <dgm:prSet/>
      <dgm:spPr/>
      <dgm:t>
        <a:bodyPr/>
        <a:lstStyle/>
        <a:p>
          <a:r>
            <a:rPr lang="ru-RU" b="1" dirty="0" smtClean="0"/>
            <a:t>Лечение  и реабилитация</a:t>
          </a:r>
          <a:endParaRPr lang="ru-RU" b="1" dirty="0"/>
        </a:p>
      </dgm:t>
    </dgm:pt>
    <dgm:pt modelId="{812C0A62-3E8A-42B4-8F55-D19EFAAF4D58}" type="parTrans" cxnId="{B0F01789-B2D2-4FB6-A278-D13A34F4433C}">
      <dgm:prSet/>
      <dgm:spPr/>
      <dgm:t>
        <a:bodyPr/>
        <a:lstStyle/>
        <a:p>
          <a:endParaRPr lang="ru-RU"/>
        </a:p>
      </dgm:t>
    </dgm:pt>
    <dgm:pt modelId="{9FB4352E-8FBC-4772-B270-C51A4EC463C1}" type="sibTrans" cxnId="{B0F01789-B2D2-4FB6-A278-D13A34F4433C}">
      <dgm:prSet/>
      <dgm:spPr/>
      <dgm:t>
        <a:bodyPr/>
        <a:lstStyle/>
        <a:p>
          <a:endParaRPr lang="ru-RU"/>
        </a:p>
      </dgm:t>
    </dgm:pt>
    <dgm:pt modelId="{DAEF1EB0-F005-47CD-8076-9D42B3BCD7DE}" type="pres">
      <dgm:prSet presAssocID="{2C8AEB03-49E4-45BA-8155-D932146F42FA}" presName="CompostProcess" presStyleCnt="0">
        <dgm:presLayoutVars>
          <dgm:dir/>
          <dgm:resizeHandles val="exact"/>
        </dgm:presLayoutVars>
      </dgm:prSet>
      <dgm:spPr/>
    </dgm:pt>
    <dgm:pt modelId="{4565A235-FA7F-4283-B225-7147FA1CB93C}" type="pres">
      <dgm:prSet presAssocID="{2C8AEB03-49E4-45BA-8155-D932146F42FA}" presName="arrow" presStyleLbl="bgShp" presStyleIdx="0" presStyleCnt="1"/>
      <dgm:spPr/>
    </dgm:pt>
    <dgm:pt modelId="{3AB05F9B-EE1B-4444-8105-064C682DFAF7}" type="pres">
      <dgm:prSet presAssocID="{2C8AEB03-49E4-45BA-8155-D932146F42FA}" presName="linearProcess" presStyleCnt="0"/>
      <dgm:spPr/>
    </dgm:pt>
    <dgm:pt modelId="{A44806D4-AE70-4C47-9A67-EA77D2841DB3}" type="pres">
      <dgm:prSet presAssocID="{9595F933-2626-4335-9C69-A60D2F4E873C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3DB0D-E71D-425D-BDD9-671864ADEE81}" type="pres">
      <dgm:prSet presAssocID="{6D402BF3-0241-488F-9953-A515988EBB07}" presName="sibTrans" presStyleCnt="0"/>
      <dgm:spPr/>
    </dgm:pt>
    <dgm:pt modelId="{DA5AC067-1490-430B-B81F-71A12AC091CD}" type="pres">
      <dgm:prSet presAssocID="{DE20D752-F5F6-49BB-A753-1CC4F74EB77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0C944-CFD9-47C5-B237-A08BE4AE5BC1}" type="pres">
      <dgm:prSet presAssocID="{3C84A776-456A-4940-AFDB-815DC1B0A5A6}" presName="sibTrans" presStyleCnt="0"/>
      <dgm:spPr/>
    </dgm:pt>
    <dgm:pt modelId="{74DD2B27-25A9-45BA-9AFD-E2674429C912}" type="pres">
      <dgm:prSet presAssocID="{DB38E069-B61A-49D7-8FC3-73D7AEEB7D0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D561A-75D8-46E1-9CA5-140498F56AE1}" type="pres">
      <dgm:prSet presAssocID="{E9F65B86-1E05-4A61-8034-6DF00E7BD28B}" presName="sibTrans" presStyleCnt="0"/>
      <dgm:spPr/>
    </dgm:pt>
    <dgm:pt modelId="{9420AE7B-2155-44D1-B358-643BA174C817}" type="pres">
      <dgm:prSet presAssocID="{90FDAA5C-B105-4FE7-8224-455598C2A85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3BA4D-E82C-4A23-8AC2-237AD68E1F19}" type="pres">
      <dgm:prSet presAssocID="{F594850A-A3DE-4198-A576-4AE42D4A8A4F}" presName="sibTrans" presStyleCnt="0"/>
      <dgm:spPr/>
    </dgm:pt>
    <dgm:pt modelId="{8D1AF5ED-2E73-44D7-8463-7ED086E0E26F}" type="pres">
      <dgm:prSet presAssocID="{E2D949E2-3198-40BD-8E2D-6B6C1315F55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01789-B2D2-4FB6-A278-D13A34F4433C}" srcId="{2C8AEB03-49E4-45BA-8155-D932146F42FA}" destId="{E2D949E2-3198-40BD-8E2D-6B6C1315F55B}" srcOrd="4" destOrd="0" parTransId="{812C0A62-3E8A-42B4-8F55-D19EFAAF4D58}" sibTransId="{9FB4352E-8FBC-4772-B270-C51A4EC463C1}"/>
    <dgm:cxn modelId="{1FF943E3-6EC6-4308-8701-C995C01172D6}" type="presOf" srcId="{DB38E069-B61A-49D7-8FC3-73D7AEEB7D03}" destId="{74DD2B27-25A9-45BA-9AFD-E2674429C912}" srcOrd="0" destOrd="0" presId="urn:microsoft.com/office/officeart/2005/8/layout/hProcess9"/>
    <dgm:cxn modelId="{ED7F4FC6-0F9A-4EE1-9378-0AFB65DD3C3A}" type="presOf" srcId="{9595F933-2626-4335-9C69-A60D2F4E873C}" destId="{A44806D4-AE70-4C47-9A67-EA77D2841DB3}" srcOrd="0" destOrd="0" presId="urn:microsoft.com/office/officeart/2005/8/layout/hProcess9"/>
    <dgm:cxn modelId="{9B8E38C8-AA68-4E1A-9CA1-13445A9E785A}" type="presOf" srcId="{DE20D752-F5F6-49BB-A753-1CC4F74EB77F}" destId="{DA5AC067-1490-430B-B81F-71A12AC091CD}" srcOrd="0" destOrd="0" presId="urn:microsoft.com/office/officeart/2005/8/layout/hProcess9"/>
    <dgm:cxn modelId="{8A3B1EDA-0040-4F2F-8750-8E699693A1D3}" srcId="{2C8AEB03-49E4-45BA-8155-D932146F42FA}" destId="{90FDAA5C-B105-4FE7-8224-455598C2A853}" srcOrd="3" destOrd="0" parTransId="{8DB2C5C6-4C9E-4C84-90F6-33598CFA477E}" sibTransId="{F594850A-A3DE-4198-A576-4AE42D4A8A4F}"/>
    <dgm:cxn modelId="{2A1B124E-EF24-4853-A12A-F89728F01821}" type="presOf" srcId="{E2D949E2-3198-40BD-8E2D-6B6C1315F55B}" destId="{8D1AF5ED-2E73-44D7-8463-7ED086E0E26F}" srcOrd="0" destOrd="0" presId="urn:microsoft.com/office/officeart/2005/8/layout/hProcess9"/>
    <dgm:cxn modelId="{617F5ECF-D30B-428C-8BAF-ABC905E236E4}" type="presOf" srcId="{2C8AEB03-49E4-45BA-8155-D932146F42FA}" destId="{DAEF1EB0-F005-47CD-8076-9D42B3BCD7DE}" srcOrd="0" destOrd="0" presId="urn:microsoft.com/office/officeart/2005/8/layout/hProcess9"/>
    <dgm:cxn modelId="{C5E6E0D2-1AE1-4983-8783-AE0686EAF55D}" srcId="{2C8AEB03-49E4-45BA-8155-D932146F42FA}" destId="{9595F933-2626-4335-9C69-A60D2F4E873C}" srcOrd="0" destOrd="0" parTransId="{6C4B4B89-F6FB-4294-B19B-7C33136FCFF0}" sibTransId="{6D402BF3-0241-488F-9953-A515988EBB07}"/>
    <dgm:cxn modelId="{19B41268-0FAF-4541-9809-915C2FF97ADD}" srcId="{2C8AEB03-49E4-45BA-8155-D932146F42FA}" destId="{DE20D752-F5F6-49BB-A753-1CC4F74EB77F}" srcOrd="1" destOrd="0" parTransId="{CDDDC598-4701-463D-9222-DC8B112B0952}" sibTransId="{3C84A776-456A-4940-AFDB-815DC1B0A5A6}"/>
    <dgm:cxn modelId="{3855EA15-0320-46B5-8F1A-A9C61A136122}" srcId="{2C8AEB03-49E4-45BA-8155-D932146F42FA}" destId="{DB38E069-B61A-49D7-8FC3-73D7AEEB7D03}" srcOrd="2" destOrd="0" parTransId="{0A3ACE9F-4361-4A4C-A5F0-2472019AC0F4}" sibTransId="{E9F65B86-1E05-4A61-8034-6DF00E7BD28B}"/>
    <dgm:cxn modelId="{63144916-CB10-4220-B436-C8EF8EE62717}" type="presOf" srcId="{90FDAA5C-B105-4FE7-8224-455598C2A853}" destId="{9420AE7B-2155-44D1-B358-643BA174C817}" srcOrd="0" destOrd="0" presId="urn:microsoft.com/office/officeart/2005/8/layout/hProcess9"/>
    <dgm:cxn modelId="{FD21B5C7-B625-4654-9246-D01BC77E2077}" type="presParOf" srcId="{DAEF1EB0-F005-47CD-8076-9D42B3BCD7DE}" destId="{4565A235-FA7F-4283-B225-7147FA1CB93C}" srcOrd="0" destOrd="0" presId="urn:microsoft.com/office/officeart/2005/8/layout/hProcess9"/>
    <dgm:cxn modelId="{B1938DFA-F09F-4768-9E35-93616B1384F8}" type="presParOf" srcId="{DAEF1EB0-F005-47CD-8076-9D42B3BCD7DE}" destId="{3AB05F9B-EE1B-4444-8105-064C682DFAF7}" srcOrd="1" destOrd="0" presId="urn:microsoft.com/office/officeart/2005/8/layout/hProcess9"/>
    <dgm:cxn modelId="{B238CA40-F6F1-4BE4-97F3-4C0325AB66A5}" type="presParOf" srcId="{3AB05F9B-EE1B-4444-8105-064C682DFAF7}" destId="{A44806D4-AE70-4C47-9A67-EA77D2841DB3}" srcOrd="0" destOrd="0" presId="urn:microsoft.com/office/officeart/2005/8/layout/hProcess9"/>
    <dgm:cxn modelId="{4937D227-6C6D-4A99-AB53-5F5870AA3D17}" type="presParOf" srcId="{3AB05F9B-EE1B-4444-8105-064C682DFAF7}" destId="{9283DB0D-E71D-425D-BDD9-671864ADEE81}" srcOrd="1" destOrd="0" presId="urn:microsoft.com/office/officeart/2005/8/layout/hProcess9"/>
    <dgm:cxn modelId="{4DC1F63C-2331-4952-8E97-A86387EDF65A}" type="presParOf" srcId="{3AB05F9B-EE1B-4444-8105-064C682DFAF7}" destId="{DA5AC067-1490-430B-B81F-71A12AC091CD}" srcOrd="2" destOrd="0" presId="urn:microsoft.com/office/officeart/2005/8/layout/hProcess9"/>
    <dgm:cxn modelId="{AD72DFB0-62FA-4AF3-9BD3-4029073AD759}" type="presParOf" srcId="{3AB05F9B-EE1B-4444-8105-064C682DFAF7}" destId="{DE40C944-CFD9-47C5-B237-A08BE4AE5BC1}" srcOrd="3" destOrd="0" presId="urn:microsoft.com/office/officeart/2005/8/layout/hProcess9"/>
    <dgm:cxn modelId="{2D07E75F-DDEE-473F-9ECB-4AC43AD8A91F}" type="presParOf" srcId="{3AB05F9B-EE1B-4444-8105-064C682DFAF7}" destId="{74DD2B27-25A9-45BA-9AFD-E2674429C912}" srcOrd="4" destOrd="0" presId="urn:microsoft.com/office/officeart/2005/8/layout/hProcess9"/>
    <dgm:cxn modelId="{ECCA0162-8B1D-4334-8BB2-AC8483E1C32F}" type="presParOf" srcId="{3AB05F9B-EE1B-4444-8105-064C682DFAF7}" destId="{3D7D561A-75D8-46E1-9CA5-140498F56AE1}" srcOrd="5" destOrd="0" presId="urn:microsoft.com/office/officeart/2005/8/layout/hProcess9"/>
    <dgm:cxn modelId="{53979473-6CC5-4DE0-9AFB-F95209DDFDC5}" type="presParOf" srcId="{3AB05F9B-EE1B-4444-8105-064C682DFAF7}" destId="{9420AE7B-2155-44D1-B358-643BA174C817}" srcOrd="6" destOrd="0" presId="urn:microsoft.com/office/officeart/2005/8/layout/hProcess9"/>
    <dgm:cxn modelId="{34BCF081-BFBA-4CE5-AAE7-8A7CDEE7434D}" type="presParOf" srcId="{3AB05F9B-EE1B-4444-8105-064C682DFAF7}" destId="{33C3BA4D-E82C-4A23-8AC2-237AD68E1F19}" srcOrd="7" destOrd="0" presId="urn:microsoft.com/office/officeart/2005/8/layout/hProcess9"/>
    <dgm:cxn modelId="{CBC8A5C2-7731-451D-B2A4-2E1EB6A124A7}" type="presParOf" srcId="{3AB05F9B-EE1B-4444-8105-064C682DFAF7}" destId="{8D1AF5ED-2E73-44D7-8463-7ED086E0E26F}" srcOrd="8" destOrd="0" presId="urn:microsoft.com/office/officeart/2005/8/layout/hProcess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AC6378-6B2E-43D6-827D-154C55A253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5952ED-1A73-4C6B-B94C-701E4344C5BF}">
      <dgm:prSet phldrT="[Текст]" custT="1"/>
      <dgm:spPr/>
      <dgm:t>
        <a:bodyPr/>
        <a:lstStyle/>
        <a:p>
          <a:r>
            <a:rPr lang="ru-RU" sz="2800" b="1" dirty="0" smtClean="0"/>
            <a:t>Первая медицинская</a:t>
          </a:r>
          <a:endParaRPr lang="ru-RU" sz="2800" b="1" dirty="0"/>
        </a:p>
      </dgm:t>
    </dgm:pt>
    <dgm:pt modelId="{7ACC076C-8419-4AC8-B273-E91CEDB50007}" type="parTrans" cxnId="{ABC7AEAE-46DC-455C-B05A-9696D77E8580}">
      <dgm:prSet/>
      <dgm:spPr/>
      <dgm:t>
        <a:bodyPr/>
        <a:lstStyle/>
        <a:p>
          <a:endParaRPr lang="ru-RU"/>
        </a:p>
      </dgm:t>
    </dgm:pt>
    <dgm:pt modelId="{6A0A5A24-6C7D-4DF1-982D-D0133CF50A91}" type="sibTrans" cxnId="{ABC7AEAE-46DC-455C-B05A-9696D77E8580}">
      <dgm:prSet/>
      <dgm:spPr/>
      <dgm:t>
        <a:bodyPr/>
        <a:lstStyle/>
        <a:p>
          <a:endParaRPr lang="ru-RU"/>
        </a:p>
      </dgm:t>
    </dgm:pt>
    <dgm:pt modelId="{D4F6931E-A192-4C3D-88EC-5E1D8EDC06AE}">
      <dgm:prSet phldrT="[Текст]" custT="1"/>
      <dgm:spPr/>
      <dgm:t>
        <a:bodyPr/>
        <a:lstStyle/>
        <a:p>
          <a:r>
            <a:rPr lang="ru-RU" sz="2800" b="1" dirty="0" smtClean="0"/>
            <a:t>Доврачебная </a:t>
          </a:r>
          <a:endParaRPr lang="ru-RU" sz="2800" b="1" dirty="0"/>
        </a:p>
      </dgm:t>
    </dgm:pt>
    <dgm:pt modelId="{59482F08-7541-4D3B-A5D4-84568EE758D7}" type="parTrans" cxnId="{3FDA3D3F-B193-48CA-9A32-C678A4B4493D}">
      <dgm:prSet/>
      <dgm:spPr/>
      <dgm:t>
        <a:bodyPr/>
        <a:lstStyle/>
        <a:p>
          <a:endParaRPr lang="ru-RU"/>
        </a:p>
      </dgm:t>
    </dgm:pt>
    <dgm:pt modelId="{55E82110-8BDA-4B39-B2D1-56F654106B78}" type="sibTrans" cxnId="{3FDA3D3F-B193-48CA-9A32-C678A4B4493D}">
      <dgm:prSet/>
      <dgm:spPr/>
      <dgm:t>
        <a:bodyPr/>
        <a:lstStyle/>
        <a:p>
          <a:endParaRPr lang="ru-RU"/>
        </a:p>
      </dgm:t>
    </dgm:pt>
    <dgm:pt modelId="{DE4E930B-178E-477B-85C1-024DF7DF6877}">
      <dgm:prSet phldrT="[Текст]" custT="1"/>
      <dgm:spPr/>
      <dgm:t>
        <a:bodyPr/>
        <a:lstStyle/>
        <a:p>
          <a:r>
            <a:rPr lang="ru-RU" sz="2800" b="1" dirty="0" smtClean="0"/>
            <a:t>Первая врачебная</a:t>
          </a:r>
          <a:endParaRPr lang="ru-RU" sz="2800" b="1" dirty="0"/>
        </a:p>
      </dgm:t>
    </dgm:pt>
    <dgm:pt modelId="{A90B2904-392B-435A-8D2A-A614BBC51AC1}" type="parTrans" cxnId="{3E22E9A8-BB55-4774-8F94-F3D109941471}">
      <dgm:prSet/>
      <dgm:spPr/>
      <dgm:t>
        <a:bodyPr/>
        <a:lstStyle/>
        <a:p>
          <a:endParaRPr lang="ru-RU"/>
        </a:p>
      </dgm:t>
    </dgm:pt>
    <dgm:pt modelId="{11E1537D-5AA5-4A4C-93BD-EA8BE94BBC76}" type="sibTrans" cxnId="{3E22E9A8-BB55-4774-8F94-F3D109941471}">
      <dgm:prSet/>
      <dgm:spPr/>
      <dgm:t>
        <a:bodyPr/>
        <a:lstStyle/>
        <a:p>
          <a:endParaRPr lang="ru-RU"/>
        </a:p>
      </dgm:t>
    </dgm:pt>
    <dgm:pt modelId="{B65EC07A-B534-4152-A3DA-2A0102AAAC4E}">
      <dgm:prSet phldrT="[Текст]" custT="1"/>
      <dgm:spPr/>
      <dgm:t>
        <a:bodyPr/>
        <a:lstStyle/>
        <a:p>
          <a:r>
            <a:rPr lang="ru-RU" sz="2800" b="1" dirty="0" smtClean="0"/>
            <a:t>Квалифицированная</a:t>
          </a:r>
          <a:r>
            <a:rPr lang="ru-RU" sz="2000" dirty="0" smtClean="0"/>
            <a:t> </a:t>
          </a:r>
          <a:endParaRPr lang="ru-RU" sz="2000" dirty="0"/>
        </a:p>
      </dgm:t>
    </dgm:pt>
    <dgm:pt modelId="{4E289AC2-4DC5-4E31-9DF6-266882EBDB3D}" type="parTrans" cxnId="{EAF4C41D-2CF1-4C60-89FA-5DFA84D92BC8}">
      <dgm:prSet/>
      <dgm:spPr/>
      <dgm:t>
        <a:bodyPr/>
        <a:lstStyle/>
        <a:p>
          <a:endParaRPr lang="ru-RU"/>
        </a:p>
      </dgm:t>
    </dgm:pt>
    <dgm:pt modelId="{8779E418-E6D1-4342-A6A6-67E8B55CBF1F}" type="sibTrans" cxnId="{EAF4C41D-2CF1-4C60-89FA-5DFA84D92BC8}">
      <dgm:prSet/>
      <dgm:spPr/>
      <dgm:t>
        <a:bodyPr/>
        <a:lstStyle/>
        <a:p>
          <a:endParaRPr lang="ru-RU"/>
        </a:p>
      </dgm:t>
    </dgm:pt>
    <dgm:pt modelId="{0D33C54E-E9B8-4012-8CD6-5B16FC703EF2}">
      <dgm:prSet phldrT="[Текст]" custT="1"/>
      <dgm:spPr/>
      <dgm:t>
        <a:bodyPr/>
        <a:lstStyle/>
        <a:p>
          <a:r>
            <a:rPr lang="ru-RU" sz="2800" b="1" dirty="0" smtClean="0"/>
            <a:t>Специализированная</a:t>
          </a:r>
          <a:r>
            <a:rPr lang="ru-RU" sz="2000" dirty="0" smtClean="0"/>
            <a:t> </a:t>
          </a:r>
          <a:endParaRPr lang="ru-RU" sz="2000" dirty="0"/>
        </a:p>
      </dgm:t>
    </dgm:pt>
    <dgm:pt modelId="{D2DBA87C-7036-4610-AF00-C839E7F80702}" type="parTrans" cxnId="{2CA71240-E0CC-48E4-BDCD-56F7ABDCF9F8}">
      <dgm:prSet/>
      <dgm:spPr/>
      <dgm:t>
        <a:bodyPr/>
        <a:lstStyle/>
        <a:p>
          <a:endParaRPr lang="ru-RU"/>
        </a:p>
      </dgm:t>
    </dgm:pt>
    <dgm:pt modelId="{A3CC631D-385E-4441-BADA-F6A914399EA3}" type="sibTrans" cxnId="{2CA71240-E0CC-48E4-BDCD-56F7ABDCF9F8}">
      <dgm:prSet/>
      <dgm:spPr/>
      <dgm:t>
        <a:bodyPr/>
        <a:lstStyle/>
        <a:p>
          <a:endParaRPr lang="ru-RU"/>
        </a:p>
      </dgm:t>
    </dgm:pt>
    <dgm:pt modelId="{E70B6211-0529-46D2-99F1-A3BC32433EB0}" type="pres">
      <dgm:prSet presAssocID="{07AC6378-6B2E-43D6-827D-154C55A253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403941-5BF9-4761-BC2D-BCD0042CCB30}" type="pres">
      <dgm:prSet presAssocID="{755952ED-1A73-4C6B-B94C-701E4344C5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D6244-3FB4-4EFF-961F-4CFED91D319C}" type="pres">
      <dgm:prSet presAssocID="{6A0A5A24-6C7D-4DF1-982D-D0133CF50A91}" presName="sibTrans" presStyleCnt="0"/>
      <dgm:spPr/>
    </dgm:pt>
    <dgm:pt modelId="{9911ADE0-9585-4B07-B97F-8D7105EBF632}" type="pres">
      <dgm:prSet presAssocID="{D4F6931E-A192-4C3D-88EC-5E1D8EDC06A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BDDC8-B1F6-4638-A06F-0A0731899D05}" type="pres">
      <dgm:prSet presAssocID="{55E82110-8BDA-4B39-B2D1-56F654106B78}" presName="sibTrans" presStyleCnt="0"/>
      <dgm:spPr/>
    </dgm:pt>
    <dgm:pt modelId="{316D7415-D5E9-4DD2-9ACA-6492F178AF3D}" type="pres">
      <dgm:prSet presAssocID="{DE4E930B-178E-477B-85C1-024DF7DF687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8DA3E-5A99-4D8E-8581-03CB4060EF89}" type="pres">
      <dgm:prSet presAssocID="{11E1537D-5AA5-4A4C-93BD-EA8BE94BBC76}" presName="sibTrans" presStyleCnt="0"/>
      <dgm:spPr/>
    </dgm:pt>
    <dgm:pt modelId="{18395623-9847-4E61-9AD8-2945586B8C07}" type="pres">
      <dgm:prSet presAssocID="{B65EC07A-B534-4152-A3DA-2A0102AAAC4E}" presName="node" presStyleLbl="node1" presStyleIdx="3" presStyleCnt="5" custScaleX="143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C5333-41BE-4E92-B09A-20B9E339DAEC}" type="pres">
      <dgm:prSet presAssocID="{8779E418-E6D1-4342-A6A6-67E8B55CBF1F}" presName="sibTrans" presStyleCnt="0"/>
      <dgm:spPr/>
    </dgm:pt>
    <dgm:pt modelId="{B30B95A1-4052-44F7-BDB7-4AC36598B880}" type="pres">
      <dgm:prSet presAssocID="{0D33C54E-E9B8-4012-8CD6-5B16FC703EF2}" presName="node" presStyleLbl="node1" presStyleIdx="4" presStyleCnt="5" custScaleX="146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87D54D-4A57-4541-BD3F-F14A256BF357}" type="presOf" srcId="{D4F6931E-A192-4C3D-88EC-5E1D8EDC06AE}" destId="{9911ADE0-9585-4B07-B97F-8D7105EBF632}" srcOrd="0" destOrd="0" presId="urn:microsoft.com/office/officeart/2005/8/layout/default"/>
    <dgm:cxn modelId="{EAF4C41D-2CF1-4C60-89FA-5DFA84D92BC8}" srcId="{07AC6378-6B2E-43D6-827D-154C55A25370}" destId="{B65EC07A-B534-4152-A3DA-2A0102AAAC4E}" srcOrd="3" destOrd="0" parTransId="{4E289AC2-4DC5-4E31-9DF6-266882EBDB3D}" sibTransId="{8779E418-E6D1-4342-A6A6-67E8B55CBF1F}"/>
    <dgm:cxn modelId="{854614E6-CA10-4830-857A-2B604F91EA85}" type="presOf" srcId="{755952ED-1A73-4C6B-B94C-701E4344C5BF}" destId="{5C403941-5BF9-4761-BC2D-BCD0042CCB30}" srcOrd="0" destOrd="0" presId="urn:microsoft.com/office/officeart/2005/8/layout/default"/>
    <dgm:cxn modelId="{2CA71240-E0CC-48E4-BDCD-56F7ABDCF9F8}" srcId="{07AC6378-6B2E-43D6-827D-154C55A25370}" destId="{0D33C54E-E9B8-4012-8CD6-5B16FC703EF2}" srcOrd="4" destOrd="0" parTransId="{D2DBA87C-7036-4610-AF00-C839E7F80702}" sibTransId="{A3CC631D-385E-4441-BADA-F6A914399EA3}"/>
    <dgm:cxn modelId="{9C32FCB0-3B94-4E20-9D57-0747D9262CD8}" type="presOf" srcId="{B65EC07A-B534-4152-A3DA-2A0102AAAC4E}" destId="{18395623-9847-4E61-9AD8-2945586B8C07}" srcOrd="0" destOrd="0" presId="urn:microsoft.com/office/officeart/2005/8/layout/default"/>
    <dgm:cxn modelId="{85217CD8-343A-4AB1-BA42-3F3A9932A124}" type="presOf" srcId="{DE4E930B-178E-477B-85C1-024DF7DF6877}" destId="{316D7415-D5E9-4DD2-9ACA-6492F178AF3D}" srcOrd="0" destOrd="0" presId="urn:microsoft.com/office/officeart/2005/8/layout/default"/>
    <dgm:cxn modelId="{9EE358F9-C8D1-4CED-B401-91ED72A164C4}" type="presOf" srcId="{0D33C54E-E9B8-4012-8CD6-5B16FC703EF2}" destId="{B30B95A1-4052-44F7-BDB7-4AC36598B880}" srcOrd="0" destOrd="0" presId="urn:microsoft.com/office/officeart/2005/8/layout/default"/>
    <dgm:cxn modelId="{3E22E9A8-BB55-4774-8F94-F3D109941471}" srcId="{07AC6378-6B2E-43D6-827D-154C55A25370}" destId="{DE4E930B-178E-477B-85C1-024DF7DF6877}" srcOrd="2" destOrd="0" parTransId="{A90B2904-392B-435A-8D2A-A614BBC51AC1}" sibTransId="{11E1537D-5AA5-4A4C-93BD-EA8BE94BBC76}"/>
    <dgm:cxn modelId="{ABC7AEAE-46DC-455C-B05A-9696D77E8580}" srcId="{07AC6378-6B2E-43D6-827D-154C55A25370}" destId="{755952ED-1A73-4C6B-B94C-701E4344C5BF}" srcOrd="0" destOrd="0" parTransId="{7ACC076C-8419-4AC8-B273-E91CEDB50007}" sibTransId="{6A0A5A24-6C7D-4DF1-982D-D0133CF50A91}"/>
    <dgm:cxn modelId="{6962F159-EFE0-4C85-BCB4-A3A13039D5DB}" type="presOf" srcId="{07AC6378-6B2E-43D6-827D-154C55A25370}" destId="{E70B6211-0529-46D2-99F1-A3BC32433EB0}" srcOrd="0" destOrd="0" presId="urn:microsoft.com/office/officeart/2005/8/layout/default"/>
    <dgm:cxn modelId="{3FDA3D3F-B193-48CA-9A32-C678A4B4493D}" srcId="{07AC6378-6B2E-43D6-827D-154C55A25370}" destId="{D4F6931E-A192-4C3D-88EC-5E1D8EDC06AE}" srcOrd="1" destOrd="0" parTransId="{59482F08-7541-4D3B-A5D4-84568EE758D7}" sibTransId="{55E82110-8BDA-4B39-B2D1-56F654106B78}"/>
    <dgm:cxn modelId="{F75AE8CA-1337-43BB-AE39-283E300689A3}" type="presParOf" srcId="{E70B6211-0529-46D2-99F1-A3BC32433EB0}" destId="{5C403941-5BF9-4761-BC2D-BCD0042CCB30}" srcOrd="0" destOrd="0" presId="urn:microsoft.com/office/officeart/2005/8/layout/default"/>
    <dgm:cxn modelId="{4DDDD4FE-B938-439D-A772-818A8518C98F}" type="presParOf" srcId="{E70B6211-0529-46D2-99F1-A3BC32433EB0}" destId="{861D6244-3FB4-4EFF-961F-4CFED91D319C}" srcOrd="1" destOrd="0" presId="urn:microsoft.com/office/officeart/2005/8/layout/default"/>
    <dgm:cxn modelId="{94F78C45-8FE5-4890-A652-41A60CFB73A1}" type="presParOf" srcId="{E70B6211-0529-46D2-99F1-A3BC32433EB0}" destId="{9911ADE0-9585-4B07-B97F-8D7105EBF632}" srcOrd="2" destOrd="0" presId="urn:microsoft.com/office/officeart/2005/8/layout/default"/>
    <dgm:cxn modelId="{4045C51E-290C-4901-9796-AC7EACEAD3AC}" type="presParOf" srcId="{E70B6211-0529-46D2-99F1-A3BC32433EB0}" destId="{288BDDC8-B1F6-4638-A06F-0A0731899D05}" srcOrd="3" destOrd="0" presId="urn:microsoft.com/office/officeart/2005/8/layout/default"/>
    <dgm:cxn modelId="{B4C581C9-9924-4B5B-9796-D737BC6F6133}" type="presParOf" srcId="{E70B6211-0529-46D2-99F1-A3BC32433EB0}" destId="{316D7415-D5E9-4DD2-9ACA-6492F178AF3D}" srcOrd="4" destOrd="0" presId="urn:microsoft.com/office/officeart/2005/8/layout/default"/>
    <dgm:cxn modelId="{C44B87D1-65CE-40C4-A557-0AA425477395}" type="presParOf" srcId="{E70B6211-0529-46D2-99F1-A3BC32433EB0}" destId="{E008DA3E-5A99-4D8E-8581-03CB4060EF89}" srcOrd="5" destOrd="0" presId="urn:microsoft.com/office/officeart/2005/8/layout/default"/>
    <dgm:cxn modelId="{8F719530-CDA6-47D0-B30F-BA4A5B4A67E8}" type="presParOf" srcId="{E70B6211-0529-46D2-99F1-A3BC32433EB0}" destId="{18395623-9847-4E61-9AD8-2945586B8C07}" srcOrd="6" destOrd="0" presId="urn:microsoft.com/office/officeart/2005/8/layout/default"/>
    <dgm:cxn modelId="{1976488A-6C30-4EF9-8597-566148E67810}" type="presParOf" srcId="{E70B6211-0529-46D2-99F1-A3BC32433EB0}" destId="{8BDC5333-41BE-4E92-B09A-20B9E339DAEC}" srcOrd="7" destOrd="0" presId="urn:microsoft.com/office/officeart/2005/8/layout/default"/>
    <dgm:cxn modelId="{C65F7716-627B-4FA2-8E97-0980C68A90E7}" type="presParOf" srcId="{E70B6211-0529-46D2-99F1-A3BC32433EB0}" destId="{B30B95A1-4052-44F7-BDB7-4AC36598B880}" srcOrd="8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00F491-3602-4C5D-AD88-C57CD0C67A1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4A0B70-4866-4366-ABAC-73030D969739}">
      <dgm:prSet phldrT="[Текст]"/>
      <dgm:spPr/>
      <dgm:t>
        <a:bodyPr/>
        <a:lstStyle/>
        <a:p>
          <a:r>
            <a:rPr lang="en-US" dirty="0" smtClean="0"/>
            <a:t>I</a:t>
          </a:r>
          <a:endParaRPr lang="ru-RU" dirty="0"/>
        </a:p>
      </dgm:t>
    </dgm:pt>
    <dgm:pt modelId="{D2CB9AE0-D3BB-442D-A046-A6065B8B2663}" type="parTrans" cxnId="{FDA22E0B-E501-4A58-A945-16B4FBB723E1}">
      <dgm:prSet/>
      <dgm:spPr/>
      <dgm:t>
        <a:bodyPr/>
        <a:lstStyle/>
        <a:p>
          <a:endParaRPr lang="ru-RU"/>
        </a:p>
      </dgm:t>
    </dgm:pt>
    <dgm:pt modelId="{351CD4C7-2664-467F-A29D-ED43ADCC7E9F}" type="sibTrans" cxnId="{FDA22E0B-E501-4A58-A945-16B4FBB723E1}">
      <dgm:prSet/>
      <dgm:spPr/>
      <dgm:t>
        <a:bodyPr/>
        <a:lstStyle/>
        <a:p>
          <a:endParaRPr lang="ru-RU"/>
        </a:p>
      </dgm:t>
    </dgm:pt>
    <dgm:pt modelId="{721A5B4D-1B70-4685-9813-252AEFB142AF}">
      <dgm:prSet phldrT="[Текст]"/>
      <dgm:spPr/>
      <dgm:t>
        <a:bodyPr/>
        <a:lstStyle/>
        <a:p>
          <a:r>
            <a:rPr lang="ru-RU" dirty="0" smtClean="0"/>
            <a:t>Сохраняющиеся в зоне бедствия ЛПУ:</a:t>
          </a:r>
          <a:endParaRPr lang="ru-RU" dirty="0"/>
        </a:p>
      </dgm:t>
    </dgm:pt>
    <dgm:pt modelId="{EF27173A-0580-4221-8961-9FDFCC47D9F6}" type="parTrans" cxnId="{75C1AA2B-8E6D-4084-BA0B-D4DA48C39AFA}">
      <dgm:prSet/>
      <dgm:spPr/>
      <dgm:t>
        <a:bodyPr/>
        <a:lstStyle/>
        <a:p>
          <a:endParaRPr lang="ru-RU"/>
        </a:p>
      </dgm:t>
    </dgm:pt>
    <dgm:pt modelId="{14A46F3A-26C0-460C-B3E7-5D72E345AA48}" type="sibTrans" cxnId="{75C1AA2B-8E6D-4084-BA0B-D4DA48C39AFA}">
      <dgm:prSet/>
      <dgm:spPr/>
      <dgm:t>
        <a:bodyPr/>
        <a:lstStyle/>
        <a:p>
          <a:endParaRPr lang="ru-RU"/>
        </a:p>
      </dgm:t>
    </dgm:pt>
    <dgm:pt modelId="{178357BF-5C88-4ED4-B90E-DA6A97689B80}">
      <dgm:prSet phldrT="[Текст]"/>
      <dgm:spPr/>
      <dgm:t>
        <a:bodyPr/>
        <a:lstStyle/>
        <a:p>
          <a:r>
            <a:rPr lang="en-US" dirty="0" smtClean="0"/>
            <a:t>II</a:t>
          </a:r>
          <a:endParaRPr lang="ru-RU" dirty="0"/>
        </a:p>
      </dgm:t>
    </dgm:pt>
    <dgm:pt modelId="{1B36C658-BF7A-42EB-B34F-1DC2C5A735F3}" type="parTrans" cxnId="{996628FC-F975-4424-BE04-EA35F1C7B673}">
      <dgm:prSet/>
      <dgm:spPr/>
      <dgm:t>
        <a:bodyPr/>
        <a:lstStyle/>
        <a:p>
          <a:endParaRPr lang="ru-RU"/>
        </a:p>
      </dgm:t>
    </dgm:pt>
    <dgm:pt modelId="{5D6B89A5-3B55-4D88-BFCE-F8D815F24E1E}" type="sibTrans" cxnId="{996628FC-F975-4424-BE04-EA35F1C7B673}">
      <dgm:prSet/>
      <dgm:spPr/>
      <dgm:t>
        <a:bodyPr/>
        <a:lstStyle/>
        <a:p>
          <a:endParaRPr lang="ru-RU"/>
        </a:p>
      </dgm:t>
    </dgm:pt>
    <dgm:pt modelId="{74FB4D4C-5FB1-4A85-B4F3-9F54C4AA1887}">
      <dgm:prSet phldrT="[Текст]"/>
      <dgm:spPr/>
      <dgm:t>
        <a:bodyPr/>
        <a:lstStyle/>
        <a:p>
          <a:r>
            <a:rPr lang="ru-RU" dirty="0" smtClean="0"/>
            <a:t>ЛПУ вне очага:</a:t>
          </a:r>
          <a:endParaRPr lang="ru-RU" dirty="0"/>
        </a:p>
      </dgm:t>
    </dgm:pt>
    <dgm:pt modelId="{F03855B5-C16F-4AC3-809A-AAE0FD50E236}" type="parTrans" cxnId="{AE08FC81-812A-4019-B9BB-CE4B800C45B6}">
      <dgm:prSet/>
      <dgm:spPr/>
      <dgm:t>
        <a:bodyPr/>
        <a:lstStyle/>
        <a:p>
          <a:endParaRPr lang="ru-RU"/>
        </a:p>
      </dgm:t>
    </dgm:pt>
    <dgm:pt modelId="{8635D70A-ABC7-40CB-A535-1C5EAFD2431B}" type="sibTrans" cxnId="{AE08FC81-812A-4019-B9BB-CE4B800C45B6}">
      <dgm:prSet/>
      <dgm:spPr/>
      <dgm:t>
        <a:bodyPr/>
        <a:lstStyle/>
        <a:p>
          <a:endParaRPr lang="ru-RU"/>
        </a:p>
      </dgm:t>
    </dgm:pt>
    <dgm:pt modelId="{A7CCC6B8-9907-4E3F-B091-0D6557D4231C}">
      <dgm:prSet phldrT="[Текст]"/>
      <dgm:spPr/>
      <dgm:t>
        <a:bodyPr/>
        <a:lstStyle/>
        <a:p>
          <a:r>
            <a:rPr lang="ru-RU" dirty="0" smtClean="0"/>
            <a:t>оказание исчерпывающих видов медицинской помощи</a:t>
          </a:r>
          <a:endParaRPr lang="ru-RU" dirty="0"/>
        </a:p>
      </dgm:t>
    </dgm:pt>
    <dgm:pt modelId="{6D91BC0D-43B8-4158-A7F9-161985AC7245}" type="parTrans" cxnId="{5FDA0A2C-3E35-4261-9627-780E8F50D141}">
      <dgm:prSet/>
      <dgm:spPr/>
      <dgm:t>
        <a:bodyPr/>
        <a:lstStyle/>
        <a:p>
          <a:endParaRPr lang="ru-RU"/>
        </a:p>
      </dgm:t>
    </dgm:pt>
    <dgm:pt modelId="{187AF714-19EF-4214-B1FB-89E9A5C26CA9}" type="sibTrans" cxnId="{5FDA0A2C-3E35-4261-9627-780E8F50D141}">
      <dgm:prSet/>
      <dgm:spPr/>
      <dgm:t>
        <a:bodyPr/>
        <a:lstStyle/>
        <a:p>
          <a:endParaRPr lang="ru-RU"/>
        </a:p>
      </dgm:t>
    </dgm:pt>
    <dgm:pt modelId="{3709489B-19E5-40B3-AF4F-8636F9AD4A44}">
      <dgm:prSet phldrT="[Текст]"/>
      <dgm:spPr/>
      <dgm:t>
        <a:bodyPr/>
        <a:lstStyle/>
        <a:p>
          <a:r>
            <a:rPr lang="ru-RU" dirty="0" smtClean="0"/>
            <a:t>оказание доврачебной и первой врачебной помощи</a:t>
          </a:r>
          <a:endParaRPr lang="ru-RU" dirty="0"/>
        </a:p>
      </dgm:t>
    </dgm:pt>
    <dgm:pt modelId="{4E261310-7B3A-4D5F-9821-E1DE4571738A}" type="parTrans" cxnId="{13026DC6-3840-4DE8-9490-9547ED9A9712}">
      <dgm:prSet/>
      <dgm:spPr/>
    </dgm:pt>
    <dgm:pt modelId="{3C4CBEC2-5406-437F-83B1-DFFAF9E77605}" type="sibTrans" cxnId="{13026DC6-3840-4DE8-9490-9547ED9A9712}">
      <dgm:prSet/>
      <dgm:spPr/>
    </dgm:pt>
    <dgm:pt modelId="{939D064F-E0E0-4A8E-BB78-C40B9B6CDCED}" type="pres">
      <dgm:prSet presAssocID="{C300F491-3602-4C5D-AD88-C57CD0C67A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C6AC1B-C2C5-4E78-91B6-1E5A5C35BEE4}" type="pres">
      <dgm:prSet presAssocID="{614A0B70-4866-4366-ABAC-73030D969739}" presName="linNode" presStyleCnt="0"/>
      <dgm:spPr/>
    </dgm:pt>
    <dgm:pt modelId="{B2E225D5-8A40-44F9-90C7-375F6A600895}" type="pres">
      <dgm:prSet presAssocID="{614A0B70-4866-4366-ABAC-73030D969739}" presName="parentShp" presStyleLbl="node1" presStyleIdx="0" presStyleCnt="2" custScaleX="45833" custLinFactNeighborX="-18635" custLinFactNeighborY="-1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D1B75-6F7A-4027-B75F-378D8F9B5DF8}" type="pres">
      <dgm:prSet presAssocID="{614A0B70-4866-4366-ABAC-73030D969739}" presName="childShp" presStyleLbl="bgAccFollowNode1" presStyleIdx="0" presStyleCnt="2" custScaleX="134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A80B7-9C3F-445C-BA33-9BD46894C6AA}" type="pres">
      <dgm:prSet presAssocID="{351CD4C7-2664-467F-A29D-ED43ADCC7E9F}" presName="spacing" presStyleCnt="0"/>
      <dgm:spPr/>
    </dgm:pt>
    <dgm:pt modelId="{914C3287-A46D-47FA-84D4-1FF9770C75B4}" type="pres">
      <dgm:prSet presAssocID="{178357BF-5C88-4ED4-B90E-DA6A97689B80}" presName="linNode" presStyleCnt="0"/>
      <dgm:spPr/>
    </dgm:pt>
    <dgm:pt modelId="{18D39633-E343-418B-A758-820AF43F6B4A}" type="pres">
      <dgm:prSet presAssocID="{178357BF-5C88-4ED4-B90E-DA6A97689B80}" presName="parentShp" presStyleLbl="node1" presStyleIdx="1" presStyleCnt="2" custScaleX="41492" custLinFactNeighborX="-20082" custLinFactNeighborY="-1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AB128-CEEA-400B-98C7-A1373ADCB61F}" type="pres">
      <dgm:prSet presAssocID="{178357BF-5C88-4ED4-B90E-DA6A97689B80}" presName="childShp" presStyleLbl="bgAccFollowNode1" presStyleIdx="1" presStyleCnt="2" custScaleX="140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6048FE-F76E-477C-9A41-84851A3A9ABB}" type="presOf" srcId="{74FB4D4C-5FB1-4A85-B4F3-9F54C4AA1887}" destId="{D06AB128-CEEA-400B-98C7-A1373ADCB61F}" srcOrd="0" destOrd="0" presId="urn:microsoft.com/office/officeart/2005/8/layout/vList6"/>
    <dgm:cxn modelId="{5FDA0A2C-3E35-4261-9627-780E8F50D141}" srcId="{178357BF-5C88-4ED4-B90E-DA6A97689B80}" destId="{A7CCC6B8-9907-4E3F-B091-0D6557D4231C}" srcOrd="1" destOrd="0" parTransId="{6D91BC0D-43B8-4158-A7F9-161985AC7245}" sibTransId="{187AF714-19EF-4214-B1FB-89E9A5C26CA9}"/>
    <dgm:cxn modelId="{D79CC0DD-2576-4FC9-B003-8FA52B0C0C6D}" type="presOf" srcId="{3709489B-19E5-40B3-AF4F-8636F9AD4A44}" destId="{E73D1B75-6F7A-4027-B75F-378D8F9B5DF8}" srcOrd="0" destOrd="1" presId="urn:microsoft.com/office/officeart/2005/8/layout/vList6"/>
    <dgm:cxn modelId="{7AB472E8-1DC8-495D-92BD-3A5800A07C29}" type="presOf" srcId="{614A0B70-4866-4366-ABAC-73030D969739}" destId="{B2E225D5-8A40-44F9-90C7-375F6A600895}" srcOrd="0" destOrd="0" presId="urn:microsoft.com/office/officeart/2005/8/layout/vList6"/>
    <dgm:cxn modelId="{550E3FD2-8541-469E-85BF-7530001E5A4E}" type="presOf" srcId="{A7CCC6B8-9907-4E3F-B091-0D6557D4231C}" destId="{D06AB128-CEEA-400B-98C7-A1373ADCB61F}" srcOrd="0" destOrd="1" presId="urn:microsoft.com/office/officeart/2005/8/layout/vList6"/>
    <dgm:cxn modelId="{996628FC-F975-4424-BE04-EA35F1C7B673}" srcId="{C300F491-3602-4C5D-AD88-C57CD0C67A11}" destId="{178357BF-5C88-4ED4-B90E-DA6A97689B80}" srcOrd="1" destOrd="0" parTransId="{1B36C658-BF7A-42EB-B34F-1DC2C5A735F3}" sibTransId="{5D6B89A5-3B55-4D88-BFCE-F8D815F24E1E}"/>
    <dgm:cxn modelId="{F8059FE5-CA98-4A0C-8315-CA4CA980AC69}" type="presOf" srcId="{721A5B4D-1B70-4685-9813-252AEFB142AF}" destId="{E73D1B75-6F7A-4027-B75F-378D8F9B5DF8}" srcOrd="0" destOrd="0" presId="urn:microsoft.com/office/officeart/2005/8/layout/vList6"/>
    <dgm:cxn modelId="{99967534-9F54-4A33-8FC5-54C7FA21655D}" type="presOf" srcId="{C300F491-3602-4C5D-AD88-C57CD0C67A11}" destId="{939D064F-E0E0-4A8E-BB78-C40B9B6CDCED}" srcOrd="0" destOrd="0" presId="urn:microsoft.com/office/officeart/2005/8/layout/vList6"/>
    <dgm:cxn modelId="{FDA22E0B-E501-4A58-A945-16B4FBB723E1}" srcId="{C300F491-3602-4C5D-AD88-C57CD0C67A11}" destId="{614A0B70-4866-4366-ABAC-73030D969739}" srcOrd="0" destOrd="0" parTransId="{D2CB9AE0-D3BB-442D-A046-A6065B8B2663}" sibTransId="{351CD4C7-2664-467F-A29D-ED43ADCC7E9F}"/>
    <dgm:cxn modelId="{AE08FC81-812A-4019-B9BB-CE4B800C45B6}" srcId="{178357BF-5C88-4ED4-B90E-DA6A97689B80}" destId="{74FB4D4C-5FB1-4A85-B4F3-9F54C4AA1887}" srcOrd="0" destOrd="0" parTransId="{F03855B5-C16F-4AC3-809A-AAE0FD50E236}" sibTransId="{8635D70A-ABC7-40CB-A535-1C5EAFD2431B}"/>
    <dgm:cxn modelId="{75C1AA2B-8E6D-4084-BA0B-D4DA48C39AFA}" srcId="{614A0B70-4866-4366-ABAC-73030D969739}" destId="{721A5B4D-1B70-4685-9813-252AEFB142AF}" srcOrd="0" destOrd="0" parTransId="{EF27173A-0580-4221-8961-9FDFCC47D9F6}" sibTransId="{14A46F3A-26C0-460C-B3E7-5D72E345AA48}"/>
    <dgm:cxn modelId="{58D03507-93AC-4A1A-A635-AA23355445C2}" type="presOf" srcId="{178357BF-5C88-4ED4-B90E-DA6A97689B80}" destId="{18D39633-E343-418B-A758-820AF43F6B4A}" srcOrd="0" destOrd="0" presId="urn:microsoft.com/office/officeart/2005/8/layout/vList6"/>
    <dgm:cxn modelId="{13026DC6-3840-4DE8-9490-9547ED9A9712}" srcId="{614A0B70-4866-4366-ABAC-73030D969739}" destId="{3709489B-19E5-40B3-AF4F-8636F9AD4A44}" srcOrd="1" destOrd="0" parTransId="{4E261310-7B3A-4D5F-9821-E1DE4571738A}" sibTransId="{3C4CBEC2-5406-437F-83B1-DFFAF9E77605}"/>
    <dgm:cxn modelId="{9DD6922E-E593-496F-8C44-D37499844F4E}" type="presParOf" srcId="{939D064F-E0E0-4A8E-BB78-C40B9B6CDCED}" destId="{FAC6AC1B-C2C5-4E78-91B6-1E5A5C35BEE4}" srcOrd="0" destOrd="0" presId="urn:microsoft.com/office/officeart/2005/8/layout/vList6"/>
    <dgm:cxn modelId="{2090837F-D24A-4ACF-818E-6288C6CA4C2A}" type="presParOf" srcId="{FAC6AC1B-C2C5-4E78-91B6-1E5A5C35BEE4}" destId="{B2E225D5-8A40-44F9-90C7-375F6A600895}" srcOrd="0" destOrd="0" presId="urn:microsoft.com/office/officeart/2005/8/layout/vList6"/>
    <dgm:cxn modelId="{E1FA2970-A482-4D36-A8E4-6FCF8254D5F3}" type="presParOf" srcId="{FAC6AC1B-C2C5-4E78-91B6-1E5A5C35BEE4}" destId="{E73D1B75-6F7A-4027-B75F-378D8F9B5DF8}" srcOrd="1" destOrd="0" presId="urn:microsoft.com/office/officeart/2005/8/layout/vList6"/>
    <dgm:cxn modelId="{95F4FC91-80B7-4227-A53B-E9E3415B01FF}" type="presParOf" srcId="{939D064F-E0E0-4A8E-BB78-C40B9B6CDCED}" destId="{DACA80B7-9C3F-445C-BA33-9BD46894C6AA}" srcOrd="1" destOrd="0" presId="urn:microsoft.com/office/officeart/2005/8/layout/vList6"/>
    <dgm:cxn modelId="{0D1A3C36-809B-4C35-8C0A-F65B2E4AFB53}" type="presParOf" srcId="{939D064F-E0E0-4A8E-BB78-C40B9B6CDCED}" destId="{914C3287-A46D-47FA-84D4-1FF9770C75B4}" srcOrd="2" destOrd="0" presId="urn:microsoft.com/office/officeart/2005/8/layout/vList6"/>
    <dgm:cxn modelId="{C69E7D7A-A02E-4422-9D20-FD6C3D868F3D}" type="presParOf" srcId="{914C3287-A46D-47FA-84D4-1FF9770C75B4}" destId="{18D39633-E343-418B-A758-820AF43F6B4A}" srcOrd="0" destOrd="0" presId="urn:microsoft.com/office/officeart/2005/8/layout/vList6"/>
    <dgm:cxn modelId="{AFBF393E-AC3F-44B3-A7D8-8546AB70354D}" type="presParOf" srcId="{914C3287-A46D-47FA-84D4-1FF9770C75B4}" destId="{D06AB128-CEEA-400B-98C7-A1373ADCB61F}" srcOrd="1" destOrd="0" presId="urn:microsoft.com/office/officeart/2005/8/layout/vList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0F0160-B856-48B6-A389-897D87FA2A2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278272-444A-457B-81F6-8469CE56D45A}">
      <dgm:prSet phldrT="[Текст]"/>
      <dgm:spPr/>
      <dgm:t>
        <a:bodyPr/>
        <a:lstStyle/>
        <a:p>
          <a:r>
            <a:rPr lang="ru-RU" dirty="0" smtClean="0"/>
            <a:t>Виды медицинской сортировки</a:t>
          </a:r>
          <a:endParaRPr lang="ru-RU" dirty="0"/>
        </a:p>
      </dgm:t>
    </dgm:pt>
    <dgm:pt modelId="{7CFACB23-CF85-415D-992E-B75C30D986CE}" type="parTrans" cxnId="{1D75F0C5-4415-48B8-A653-81B93D32B4A0}">
      <dgm:prSet/>
      <dgm:spPr/>
      <dgm:t>
        <a:bodyPr/>
        <a:lstStyle/>
        <a:p>
          <a:endParaRPr lang="ru-RU"/>
        </a:p>
      </dgm:t>
    </dgm:pt>
    <dgm:pt modelId="{95E15910-E578-4272-B110-0218CF0F7A12}" type="sibTrans" cxnId="{1D75F0C5-4415-48B8-A653-81B93D32B4A0}">
      <dgm:prSet/>
      <dgm:spPr/>
      <dgm:t>
        <a:bodyPr/>
        <a:lstStyle/>
        <a:p>
          <a:endParaRPr lang="ru-RU"/>
        </a:p>
      </dgm:t>
    </dgm:pt>
    <dgm:pt modelId="{0E8C8D91-2EEF-4DEC-84EF-11072BB3D2BB}">
      <dgm:prSet phldrT="[Текст]"/>
      <dgm:spPr/>
      <dgm:t>
        <a:bodyPr/>
        <a:lstStyle/>
        <a:p>
          <a:r>
            <a:rPr lang="ru-RU" dirty="0" err="1" smtClean="0"/>
            <a:t>Внутрипунктовая</a:t>
          </a:r>
          <a:r>
            <a:rPr lang="ru-RU" dirty="0" smtClean="0"/>
            <a:t> </a:t>
          </a:r>
          <a:endParaRPr lang="ru-RU" dirty="0"/>
        </a:p>
      </dgm:t>
    </dgm:pt>
    <dgm:pt modelId="{58D06491-18C1-4B78-8477-4740A66A7349}" type="parTrans" cxnId="{84C4CF1A-B1E8-4341-98FE-B677A1F5FFAE}">
      <dgm:prSet/>
      <dgm:spPr/>
      <dgm:t>
        <a:bodyPr/>
        <a:lstStyle/>
        <a:p>
          <a:endParaRPr lang="ru-RU"/>
        </a:p>
      </dgm:t>
    </dgm:pt>
    <dgm:pt modelId="{2BA72957-399F-495E-8C9A-4BE996221765}" type="sibTrans" cxnId="{84C4CF1A-B1E8-4341-98FE-B677A1F5FFAE}">
      <dgm:prSet/>
      <dgm:spPr/>
      <dgm:t>
        <a:bodyPr/>
        <a:lstStyle/>
        <a:p>
          <a:endParaRPr lang="ru-RU"/>
        </a:p>
      </dgm:t>
    </dgm:pt>
    <dgm:pt modelId="{4E06A237-5422-40DF-A858-C38720E2348A}">
      <dgm:prSet phldrT="[Текст]"/>
      <dgm:spPr/>
      <dgm:t>
        <a:bodyPr/>
        <a:lstStyle/>
        <a:p>
          <a:r>
            <a:rPr lang="ru-RU" dirty="0" err="1" smtClean="0"/>
            <a:t>Эвакуационно</a:t>
          </a:r>
          <a:r>
            <a:rPr lang="ru-RU" dirty="0" smtClean="0"/>
            <a:t> - транспортная</a:t>
          </a:r>
          <a:endParaRPr lang="ru-RU" dirty="0"/>
        </a:p>
      </dgm:t>
    </dgm:pt>
    <dgm:pt modelId="{D0C70BEB-B2D2-4E0D-A4F2-02FC089CC21A}" type="parTrans" cxnId="{CD23E725-E8EB-48DF-A464-75865AF454DB}">
      <dgm:prSet/>
      <dgm:spPr/>
      <dgm:t>
        <a:bodyPr/>
        <a:lstStyle/>
        <a:p>
          <a:endParaRPr lang="ru-RU"/>
        </a:p>
      </dgm:t>
    </dgm:pt>
    <dgm:pt modelId="{099C16FE-A3C3-4D97-BD14-BBF55135DB3E}" type="sibTrans" cxnId="{CD23E725-E8EB-48DF-A464-75865AF454DB}">
      <dgm:prSet/>
      <dgm:spPr/>
      <dgm:t>
        <a:bodyPr/>
        <a:lstStyle/>
        <a:p>
          <a:endParaRPr lang="ru-RU"/>
        </a:p>
      </dgm:t>
    </dgm:pt>
    <dgm:pt modelId="{9E59061C-F0E4-4616-B7F1-7E1EACAEA4E3}" type="pres">
      <dgm:prSet presAssocID="{E40F0160-B856-48B6-A389-897D87FA2A2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504739-8E1C-4973-BF47-562C12496A85}" type="pres">
      <dgm:prSet presAssocID="{19278272-444A-457B-81F6-8469CE56D45A}" presName="root" presStyleCnt="0"/>
      <dgm:spPr/>
    </dgm:pt>
    <dgm:pt modelId="{25241409-99AF-4092-9754-EC91B23E7E7A}" type="pres">
      <dgm:prSet presAssocID="{19278272-444A-457B-81F6-8469CE56D45A}" presName="rootComposite" presStyleCnt="0"/>
      <dgm:spPr/>
    </dgm:pt>
    <dgm:pt modelId="{4741E6FA-0F7A-45DC-BD2A-C5FC4C7F2B08}" type="pres">
      <dgm:prSet presAssocID="{19278272-444A-457B-81F6-8469CE56D45A}" presName="rootText" presStyleLbl="node1" presStyleIdx="0" presStyleCnt="1" custScaleX="120815"/>
      <dgm:spPr/>
      <dgm:t>
        <a:bodyPr/>
        <a:lstStyle/>
        <a:p>
          <a:endParaRPr lang="ru-RU"/>
        </a:p>
      </dgm:t>
    </dgm:pt>
    <dgm:pt modelId="{E31150F0-8EC4-4130-BF3D-5134D5EC85C5}" type="pres">
      <dgm:prSet presAssocID="{19278272-444A-457B-81F6-8469CE56D45A}" presName="rootConnector" presStyleLbl="node1" presStyleIdx="0" presStyleCnt="1"/>
      <dgm:spPr/>
      <dgm:t>
        <a:bodyPr/>
        <a:lstStyle/>
        <a:p>
          <a:endParaRPr lang="ru-RU"/>
        </a:p>
      </dgm:t>
    </dgm:pt>
    <dgm:pt modelId="{D40A16A3-B550-4B54-B30C-206E60B810D0}" type="pres">
      <dgm:prSet presAssocID="{19278272-444A-457B-81F6-8469CE56D45A}" presName="childShape" presStyleCnt="0"/>
      <dgm:spPr/>
    </dgm:pt>
    <dgm:pt modelId="{FAC5B639-FA02-45B9-9D57-AE6BCC6D3C94}" type="pres">
      <dgm:prSet presAssocID="{58D06491-18C1-4B78-8477-4740A66A7349}" presName="Name13" presStyleLbl="parChTrans1D2" presStyleIdx="0" presStyleCnt="2"/>
      <dgm:spPr/>
      <dgm:t>
        <a:bodyPr/>
        <a:lstStyle/>
        <a:p>
          <a:endParaRPr lang="ru-RU"/>
        </a:p>
      </dgm:t>
    </dgm:pt>
    <dgm:pt modelId="{7CFA9584-1D36-453E-BEFE-DAE6401583E9}" type="pres">
      <dgm:prSet presAssocID="{0E8C8D91-2EEF-4DEC-84EF-11072BB3D2BB}" presName="childText" presStyleLbl="bgAcc1" presStyleIdx="0" presStyleCnt="2" custScaleX="127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94ED5-9FF7-4261-B2C9-722708156808}" type="pres">
      <dgm:prSet presAssocID="{D0C70BEB-B2D2-4E0D-A4F2-02FC089CC21A}" presName="Name13" presStyleLbl="parChTrans1D2" presStyleIdx="1" presStyleCnt="2"/>
      <dgm:spPr/>
      <dgm:t>
        <a:bodyPr/>
        <a:lstStyle/>
        <a:p>
          <a:endParaRPr lang="ru-RU"/>
        </a:p>
      </dgm:t>
    </dgm:pt>
    <dgm:pt modelId="{54FA1700-44D7-4DC9-9448-B835E548AD37}" type="pres">
      <dgm:prSet presAssocID="{4E06A237-5422-40DF-A858-C38720E2348A}" presName="childText" presStyleLbl="bgAcc1" presStyleIdx="1" presStyleCnt="2" custScaleX="127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23E725-E8EB-48DF-A464-75865AF454DB}" srcId="{19278272-444A-457B-81F6-8469CE56D45A}" destId="{4E06A237-5422-40DF-A858-C38720E2348A}" srcOrd="1" destOrd="0" parTransId="{D0C70BEB-B2D2-4E0D-A4F2-02FC089CC21A}" sibTransId="{099C16FE-A3C3-4D97-BD14-BBF55135DB3E}"/>
    <dgm:cxn modelId="{40A8BFD8-EE56-4A2E-B4B0-B645B7C56DE1}" type="presOf" srcId="{19278272-444A-457B-81F6-8469CE56D45A}" destId="{E31150F0-8EC4-4130-BF3D-5134D5EC85C5}" srcOrd="1" destOrd="0" presId="urn:microsoft.com/office/officeart/2005/8/layout/hierarchy3"/>
    <dgm:cxn modelId="{A07495B2-1411-454C-A1E6-2F530A4F4050}" type="presOf" srcId="{0E8C8D91-2EEF-4DEC-84EF-11072BB3D2BB}" destId="{7CFA9584-1D36-453E-BEFE-DAE6401583E9}" srcOrd="0" destOrd="0" presId="urn:microsoft.com/office/officeart/2005/8/layout/hierarchy3"/>
    <dgm:cxn modelId="{F215DA9A-D638-49EC-830E-39192879A8AE}" type="presOf" srcId="{58D06491-18C1-4B78-8477-4740A66A7349}" destId="{FAC5B639-FA02-45B9-9D57-AE6BCC6D3C94}" srcOrd="0" destOrd="0" presId="urn:microsoft.com/office/officeart/2005/8/layout/hierarchy3"/>
    <dgm:cxn modelId="{3C98AB1D-32D7-406F-A00F-72F536E32D7D}" type="presOf" srcId="{E40F0160-B856-48B6-A389-897D87FA2A24}" destId="{9E59061C-F0E4-4616-B7F1-7E1EACAEA4E3}" srcOrd="0" destOrd="0" presId="urn:microsoft.com/office/officeart/2005/8/layout/hierarchy3"/>
    <dgm:cxn modelId="{587FBD16-4A3B-4FE9-9305-68731E73AEF2}" type="presOf" srcId="{19278272-444A-457B-81F6-8469CE56D45A}" destId="{4741E6FA-0F7A-45DC-BD2A-C5FC4C7F2B08}" srcOrd="0" destOrd="0" presId="urn:microsoft.com/office/officeart/2005/8/layout/hierarchy3"/>
    <dgm:cxn modelId="{27373EED-35FB-4620-AE69-B9D342FE5865}" type="presOf" srcId="{4E06A237-5422-40DF-A858-C38720E2348A}" destId="{54FA1700-44D7-4DC9-9448-B835E548AD37}" srcOrd="0" destOrd="0" presId="urn:microsoft.com/office/officeart/2005/8/layout/hierarchy3"/>
    <dgm:cxn modelId="{1D75F0C5-4415-48B8-A653-81B93D32B4A0}" srcId="{E40F0160-B856-48B6-A389-897D87FA2A24}" destId="{19278272-444A-457B-81F6-8469CE56D45A}" srcOrd="0" destOrd="0" parTransId="{7CFACB23-CF85-415D-992E-B75C30D986CE}" sibTransId="{95E15910-E578-4272-B110-0218CF0F7A12}"/>
    <dgm:cxn modelId="{84C4CF1A-B1E8-4341-98FE-B677A1F5FFAE}" srcId="{19278272-444A-457B-81F6-8469CE56D45A}" destId="{0E8C8D91-2EEF-4DEC-84EF-11072BB3D2BB}" srcOrd="0" destOrd="0" parTransId="{58D06491-18C1-4B78-8477-4740A66A7349}" sibTransId="{2BA72957-399F-495E-8C9A-4BE996221765}"/>
    <dgm:cxn modelId="{388122A6-C3ED-4F5C-A49B-15EBCD3C4658}" type="presOf" srcId="{D0C70BEB-B2D2-4E0D-A4F2-02FC089CC21A}" destId="{43194ED5-9FF7-4261-B2C9-722708156808}" srcOrd="0" destOrd="0" presId="urn:microsoft.com/office/officeart/2005/8/layout/hierarchy3"/>
    <dgm:cxn modelId="{821624A5-C765-43D9-895E-27A97104C012}" type="presParOf" srcId="{9E59061C-F0E4-4616-B7F1-7E1EACAEA4E3}" destId="{3F504739-8E1C-4973-BF47-562C12496A85}" srcOrd="0" destOrd="0" presId="urn:microsoft.com/office/officeart/2005/8/layout/hierarchy3"/>
    <dgm:cxn modelId="{13216F8A-9650-4A32-9C9B-3337A390F6A3}" type="presParOf" srcId="{3F504739-8E1C-4973-BF47-562C12496A85}" destId="{25241409-99AF-4092-9754-EC91B23E7E7A}" srcOrd="0" destOrd="0" presId="urn:microsoft.com/office/officeart/2005/8/layout/hierarchy3"/>
    <dgm:cxn modelId="{B5F7A269-C20F-4957-AD80-D24E7E568C21}" type="presParOf" srcId="{25241409-99AF-4092-9754-EC91B23E7E7A}" destId="{4741E6FA-0F7A-45DC-BD2A-C5FC4C7F2B08}" srcOrd="0" destOrd="0" presId="urn:microsoft.com/office/officeart/2005/8/layout/hierarchy3"/>
    <dgm:cxn modelId="{37790688-97F7-4FB9-9AF9-3EC2D40AFF35}" type="presParOf" srcId="{25241409-99AF-4092-9754-EC91B23E7E7A}" destId="{E31150F0-8EC4-4130-BF3D-5134D5EC85C5}" srcOrd="1" destOrd="0" presId="urn:microsoft.com/office/officeart/2005/8/layout/hierarchy3"/>
    <dgm:cxn modelId="{BCD4070C-9BF4-4C8D-A4A6-0DF6120C2F6E}" type="presParOf" srcId="{3F504739-8E1C-4973-BF47-562C12496A85}" destId="{D40A16A3-B550-4B54-B30C-206E60B810D0}" srcOrd="1" destOrd="0" presId="urn:microsoft.com/office/officeart/2005/8/layout/hierarchy3"/>
    <dgm:cxn modelId="{82F6A969-820C-4B7F-8869-A99C67C2FEBD}" type="presParOf" srcId="{D40A16A3-B550-4B54-B30C-206E60B810D0}" destId="{FAC5B639-FA02-45B9-9D57-AE6BCC6D3C94}" srcOrd="0" destOrd="0" presId="urn:microsoft.com/office/officeart/2005/8/layout/hierarchy3"/>
    <dgm:cxn modelId="{0F0F14E1-666B-4963-933C-C99233F5DECB}" type="presParOf" srcId="{D40A16A3-B550-4B54-B30C-206E60B810D0}" destId="{7CFA9584-1D36-453E-BEFE-DAE6401583E9}" srcOrd="1" destOrd="0" presId="urn:microsoft.com/office/officeart/2005/8/layout/hierarchy3"/>
    <dgm:cxn modelId="{C8058907-DBCB-4614-AF95-8C61711C7504}" type="presParOf" srcId="{D40A16A3-B550-4B54-B30C-206E60B810D0}" destId="{43194ED5-9FF7-4261-B2C9-722708156808}" srcOrd="2" destOrd="0" presId="urn:microsoft.com/office/officeart/2005/8/layout/hierarchy3"/>
    <dgm:cxn modelId="{072B8F5F-3751-45DF-A016-238C7497C561}" type="presParOf" srcId="{D40A16A3-B550-4B54-B30C-206E60B810D0}" destId="{54FA1700-44D7-4DC9-9448-B835E548AD37}" srcOrd="3" destOrd="0" presId="urn:microsoft.com/office/officeart/2005/8/layout/hierarchy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9A40611-2845-491A-87B9-F7D01E6A0EB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A49131-5063-4037-9F3A-ABE49D5D3D82}">
      <dgm:prSet phldrT="[Текст]"/>
      <dgm:spPr/>
      <dgm:t>
        <a:bodyPr/>
        <a:lstStyle/>
        <a:p>
          <a:r>
            <a:rPr lang="ru-RU" b="1" dirty="0" smtClean="0"/>
            <a:t>Опасность для окружающих</a:t>
          </a:r>
          <a:endParaRPr lang="ru-RU" b="1" dirty="0"/>
        </a:p>
      </dgm:t>
    </dgm:pt>
    <dgm:pt modelId="{EB0B2974-0E62-45BC-B538-98F34A9520D0}" type="parTrans" cxnId="{A5C3EAD9-6ECC-446D-B0F1-692D27DF7327}">
      <dgm:prSet/>
      <dgm:spPr/>
      <dgm:t>
        <a:bodyPr/>
        <a:lstStyle/>
        <a:p>
          <a:endParaRPr lang="ru-RU"/>
        </a:p>
      </dgm:t>
    </dgm:pt>
    <dgm:pt modelId="{514919A0-348D-48A8-AB87-8FBDB4A8CA70}" type="sibTrans" cxnId="{A5C3EAD9-6ECC-446D-B0F1-692D27DF7327}">
      <dgm:prSet/>
      <dgm:spPr/>
      <dgm:t>
        <a:bodyPr/>
        <a:lstStyle/>
        <a:p>
          <a:endParaRPr lang="ru-RU"/>
        </a:p>
      </dgm:t>
    </dgm:pt>
    <dgm:pt modelId="{8626C9DE-B82B-4F31-8094-41C89C6A4761}">
      <dgm:prSet phldrT="[Текст]" custT="1"/>
      <dgm:spPr/>
      <dgm:t>
        <a:bodyPr/>
        <a:lstStyle/>
        <a:p>
          <a:r>
            <a:rPr lang="ru-RU" sz="2800" b="1" dirty="0" smtClean="0"/>
            <a:t>инфекции</a:t>
          </a:r>
          <a:endParaRPr lang="ru-RU" sz="2800" b="1" dirty="0"/>
        </a:p>
      </dgm:t>
    </dgm:pt>
    <dgm:pt modelId="{90F60FD1-32BF-4760-9B4B-752627516C51}" type="parTrans" cxnId="{471B5A83-5D23-4364-9B74-372ACE794092}">
      <dgm:prSet/>
      <dgm:spPr/>
      <dgm:t>
        <a:bodyPr/>
        <a:lstStyle/>
        <a:p>
          <a:endParaRPr lang="ru-RU"/>
        </a:p>
      </dgm:t>
    </dgm:pt>
    <dgm:pt modelId="{131EF23A-674B-44BD-8003-86960BCD7913}" type="sibTrans" cxnId="{471B5A83-5D23-4364-9B74-372ACE794092}">
      <dgm:prSet/>
      <dgm:spPr/>
      <dgm:t>
        <a:bodyPr/>
        <a:lstStyle/>
        <a:p>
          <a:endParaRPr lang="ru-RU"/>
        </a:p>
      </dgm:t>
    </dgm:pt>
    <dgm:pt modelId="{25408A72-4A90-452F-99BE-D688C87ACB1C}">
      <dgm:prSet phldrT="[Текст]" custT="1"/>
      <dgm:spPr/>
      <dgm:t>
        <a:bodyPr/>
        <a:lstStyle/>
        <a:p>
          <a:r>
            <a:rPr lang="ru-RU" sz="2800" b="1" dirty="0" smtClean="0"/>
            <a:t>радиация</a:t>
          </a:r>
          <a:endParaRPr lang="ru-RU" sz="2800" b="1" dirty="0"/>
        </a:p>
      </dgm:t>
    </dgm:pt>
    <dgm:pt modelId="{4F845510-3978-4C60-9A7F-ECCCDB3FD599}" type="parTrans" cxnId="{8D987337-6497-41B4-96F5-D623AC89AABB}">
      <dgm:prSet/>
      <dgm:spPr/>
      <dgm:t>
        <a:bodyPr/>
        <a:lstStyle/>
        <a:p>
          <a:endParaRPr lang="ru-RU"/>
        </a:p>
      </dgm:t>
    </dgm:pt>
    <dgm:pt modelId="{6AB20D22-B5A2-46BB-BA06-E63820FA1E4F}" type="sibTrans" cxnId="{8D987337-6497-41B4-96F5-D623AC89AABB}">
      <dgm:prSet/>
      <dgm:spPr/>
      <dgm:t>
        <a:bodyPr/>
        <a:lstStyle/>
        <a:p>
          <a:endParaRPr lang="ru-RU"/>
        </a:p>
      </dgm:t>
    </dgm:pt>
    <dgm:pt modelId="{BD277321-5F76-4AD2-9B6E-4AF761ABD1CC}">
      <dgm:prSet phldrT="[Текст]"/>
      <dgm:spPr/>
      <dgm:t>
        <a:bodyPr/>
        <a:lstStyle/>
        <a:p>
          <a:r>
            <a:rPr lang="ru-RU" b="1" dirty="0" smtClean="0"/>
            <a:t>Лечебный </a:t>
          </a:r>
          <a:endParaRPr lang="ru-RU" b="1" dirty="0"/>
        </a:p>
      </dgm:t>
    </dgm:pt>
    <dgm:pt modelId="{14D69E01-4BC8-4F16-AA7A-70B36CD2B4F7}" type="parTrans" cxnId="{4B3874DA-8D7C-41BD-AA67-14D6F8310BA9}">
      <dgm:prSet/>
      <dgm:spPr/>
      <dgm:t>
        <a:bodyPr/>
        <a:lstStyle/>
        <a:p>
          <a:endParaRPr lang="ru-RU"/>
        </a:p>
      </dgm:t>
    </dgm:pt>
    <dgm:pt modelId="{F23A1D4F-8E9A-4D1D-A0CD-B50ADFC7E0F7}" type="sibTrans" cxnId="{4B3874DA-8D7C-41BD-AA67-14D6F8310BA9}">
      <dgm:prSet/>
      <dgm:spPr/>
      <dgm:t>
        <a:bodyPr/>
        <a:lstStyle/>
        <a:p>
          <a:endParaRPr lang="ru-RU"/>
        </a:p>
      </dgm:t>
    </dgm:pt>
    <dgm:pt modelId="{936D14BB-1FD3-4B5F-9437-F7A5BF63C7CA}">
      <dgm:prSet phldrT="[Текст]" custT="1"/>
      <dgm:spPr/>
      <dgm:t>
        <a:bodyPr/>
        <a:lstStyle/>
        <a:p>
          <a:r>
            <a:rPr lang="ru-RU" sz="2800" b="1" dirty="0" smtClean="0"/>
            <a:t>степень нуждаемости;</a:t>
          </a:r>
          <a:endParaRPr lang="ru-RU" sz="2800" b="1" dirty="0"/>
        </a:p>
      </dgm:t>
    </dgm:pt>
    <dgm:pt modelId="{EAB1E50A-A907-40A6-82F1-BE487C42100F}" type="parTrans" cxnId="{EC912DC1-15F9-4A54-A0CB-468EDF0F31F8}">
      <dgm:prSet/>
      <dgm:spPr/>
      <dgm:t>
        <a:bodyPr/>
        <a:lstStyle/>
        <a:p>
          <a:endParaRPr lang="ru-RU"/>
        </a:p>
      </dgm:t>
    </dgm:pt>
    <dgm:pt modelId="{3EA9CC61-1FE6-40FF-849E-F82614432958}" type="sibTrans" cxnId="{EC912DC1-15F9-4A54-A0CB-468EDF0F31F8}">
      <dgm:prSet/>
      <dgm:spPr/>
      <dgm:t>
        <a:bodyPr/>
        <a:lstStyle/>
        <a:p>
          <a:endParaRPr lang="ru-RU"/>
        </a:p>
      </dgm:t>
    </dgm:pt>
    <dgm:pt modelId="{635F0D7D-D476-4697-A8F7-5EF1F9493EA6}">
      <dgm:prSet phldrT="[Текст]" custT="1"/>
      <dgm:spPr/>
      <dgm:t>
        <a:bodyPr/>
        <a:lstStyle/>
        <a:p>
          <a:r>
            <a:rPr lang="ru-RU" sz="2800" b="1" dirty="0" smtClean="0"/>
            <a:t>место оказания помощи</a:t>
          </a:r>
          <a:endParaRPr lang="ru-RU" sz="2800" b="1" dirty="0"/>
        </a:p>
      </dgm:t>
    </dgm:pt>
    <dgm:pt modelId="{B9C27539-BC19-4E9D-BA4F-1240A09EC3C9}" type="parTrans" cxnId="{BE8B4B1A-18C1-49D3-89A2-B469926B5950}">
      <dgm:prSet/>
      <dgm:spPr/>
      <dgm:t>
        <a:bodyPr/>
        <a:lstStyle/>
        <a:p>
          <a:endParaRPr lang="ru-RU"/>
        </a:p>
      </dgm:t>
    </dgm:pt>
    <dgm:pt modelId="{EEC47A85-82C1-4CD9-A9CF-FEEB6108ACB4}" type="sibTrans" cxnId="{BE8B4B1A-18C1-49D3-89A2-B469926B5950}">
      <dgm:prSet/>
      <dgm:spPr/>
      <dgm:t>
        <a:bodyPr/>
        <a:lstStyle/>
        <a:p>
          <a:endParaRPr lang="ru-RU"/>
        </a:p>
      </dgm:t>
    </dgm:pt>
    <dgm:pt modelId="{7E14C90C-6A75-4DB8-B5A2-13319A55B1F1}">
      <dgm:prSet phldrT="[Текст]"/>
      <dgm:spPr/>
      <dgm:t>
        <a:bodyPr/>
        <a:lstStyle/>
        <a:p>
          <a:r>
            <a:rPr lang="ru-RU" b="1" dirty="0" smtClean="0"/>
            <a:t>Эвакуационный</a:t>
          </a:r>
          <a:r>
            <a:rPr lang="ru-RU" dirty="0" smtClean="0"/>
            <a:t> </a:t>
          </a:r>
          <a:endParaRPr lang="ru-RU" dirty="0"/>
        </a:p>
      </dgm:t>
    </dgm:pt>
    <dgm:pt modelId="{D111044E-CE20-4610-BF96-73CFE7290BFC}" type="parTrans" cxnId="{1608B85D-A493-4F01-BB6A-25760FE3FCAB}">
      <dgm:prSet/>
      <dgm:spPr/>
      <dgm:t>
        <a:bodyPr/>
        <a:lstStyle/>
        <a:p>
          <a:endParaRPr lang="ru-RU"/>
        </a:p>
      </dgm:t>
    </dgm:pt>
    <dgm:pt modelId="{89438CDB-29FE-444D-81F7-B8981E6B8507}" type="sibTrans" cxnId="{1608B85D-A493-4F01-BB6A-25760FE3FCAB}">
      <dgm:prSet/>
      <dgm:spPr/>
      <dgm:t>
        <a:bodyPr/>
        <a:lstStyle/>
        <a:p>
          <a:endParaRPr lang="ru-RU"/>
        </a:p>
      </dgm:t>
    </dgm:pt>
    <dgm:pt modelId="{1B49C3ED-95DA-4835-ACB7-DCBE9142273F}">
      <dgm:prSet phldrT="[Текст]" custT="1"/>
      <dgm:spPr/>
      <dgm:t>
        <a:bodyPr/>
        <a:lstStyle/>
        <a:p>
          <a:r>
            <a:rPr lang="ru-RU" sz="2400" b="1" dirty="0" smtClean="0"/>
            <a:t>необходимость</a:t>
          </a:r>
          <a:endParaRPr lang="ru-RU" sz="2400" b="1" dirty="0"/>
        </a:p>
      </dgm:t>
    </dgm:pt>
    <dgm:pt modelId="{84194F56-6909-4CE3-8C03-63D3DD211957}" type="parTrans" cxnId="{4E10FE53-9F13-4F12-B017-F6FF09AE1410}">
      <dgm:prSet/>
      <dgm:spPr/>
      <dgm:t>
        <a:bodyPr/>
        <a:lstStyle/>
        <a:p>
          <a:endParaRPr lang="ru-RU"/>
        </a:p>
      </dgm:t>
    </dgm:pt>
    <dgm:pt modelId="{9FEC228B-22C1-4AD5-9904-E1928BB4F209}" type="sibTrans" cxnId="{4E10FE53-9F13-4F12-B017-F6FF09AE1410}">
      <dgm:prSet/>
      <dgm:spPr/>
      <dgm:t>
        <a:bodyPr/>
        <a:lstStyle/>
        <a:p>
          <a:endParaRPr lang="ru-RU"/>
        </a:p>
      </dgm:t>
    </dgm:pt>
    <dgm:pt modelId="{9AFB287B-71F7-4D5A-B45F-D3FFC9C91833}">
      <dgm:prSet phldrT="[Текст]" custT="1"/>
      <dgm:spPr/>
      <dgm:t>
        <a:bodyPr/>
        <a:lstStyle/>
        <a:p>
          <a:r>
            <a:rPr lang="ru-RU" sz="2800" b="1" dirty="0" smtClean="0"/>
            <a:t>очередность;</a:t>
          </a:r>
          <a:endParaRPr lang="ru-RU" sz="2800" b="1" dirty="0"/>
        </a:p>
      </dgm:t>
    </dgm:pt>
    <dgm:pt modelId="{6F1F939E-29C5-4F34-BC2D-46B1629C16AE}" type="parTrans" cxnId="{BC6C516A-CE3A-42AE-AF5C-F206ACBA7655}">
      <dgm:prSet/>
      <dgm:spPr/>
      <dgm:t>
        <a:bodyPr/>
        <a:lstStyle/>
        <a:p>
          <a:endParaRPr lang="ru-RU"/>
        </a:p>
      </dgm:t>
    </dgm:pt>
    <dgm:pt modelId="{12BE615D-D693-4CA1-A60F-9E185F3B35E0}" type="sibTrans" cxnId="{BC6C516A-CE3A-42AE-AF5C-F206ACBA7655}">
      <dgm:prSet/>
      <dgm:spPr/>
      <dgm:t>
        <a:bodyPr/>
        <a:lstStyle/>
        <a:p>
          <a:endParaRPr lang="ru-RU"/>
        </a:p>
      </dgm:t>
    </dgm:pt>
    <dgm:pt modelId="{065096B3-78EA-44FC-8BB6-0616ECCFF36A}">
      <dgm:prSet phldrT="[Текст]" custT="1"/>
      <dgm:spPr/>
      <dgm:t>
        <a:bodyPr/>
        <a:lstStyle/>
        <a:p>
          <a:r>
            <a:rPr lang="ru-RU" sz="2400" b="1" dirty="0" smtClean="0"/>
            <a:t>очередность</a:t>
          </a:r>
          <a:endParaRPr lang="ru-RU" sz="2400" b="1" dirty="0"/>
        </a:p>
      </dgm:t>
    </dgm:pt>
    <dgm:pt modelId="{13DF6D52-C87F-4E38-8255-9DBBC56063E8}" type="parTrans" cxnId="{FABD64E0-A23C-4050-B75A-58CEDD028120}">
      <dgm:prSet/>
      <dgm:spPr/>
      <dgm:t>
        <a:bodyPr/>
        <a:lstStyle/>
        <a:p>
          <a:endParaRPr lang="ru-RU"/>
        </a:p>
      </dgm:t>
    </dgm:pt>
    <dgm:pt modelId="{B5B7FE7D-B0D8-4634-A254-B569E064D566}" type="sibTrans" cxnId="{FABD64E0-A23C-4050-B75A-58CEDD028120}">
      <dgm:prSet/>
      <dgm:spPr/>
      <dgm:t>
        <a:bodyPr/>
        <a:lstStyle/>
        <a:p>
          <a:endParaRPr lang="ru-RU"/>
        </a:p>
      </dgm:t>
    </dgm:pt>
    <dgm:pt modelId="{8BCFB17C-AF36-4815-B767-A6B4A23DD68D}">
      <dgm:prSet phldrT="[Текст]" custT="1"/>
      <dgm:spPr/>
      <dgm:t>
        <a:bodyPr/>
        <a:lstStyle/>
        <a:p>
          <a:r>
            <a:rPr lang="ru-RU" sz="2400" b="1" dirty="0" smtClean="0"/>
            <a:t>вид транспорта</a:t>
          </a:r>
          <a:endParaRPr lang="ru-RU" sz="2400" b="1" dirty="0"/>
        </a:p>
      </dgm:t>
    </dgm:pt>
    <dgm:pt modelId="{5304913A-143B-4892-A89D-7A41256597CB}" type="parTrans" cxnId="{6AD19E84-D4A2-4A00-BB7C-13A71BA8AA32}">
      <dgm:prSet/>
      <dgm:spPr/>
      <dgm:t>
        <a:bodyPr/>
        <a:lstStyle/>
        <a:p>
          <a:endParaRPr lang="ru-RU"/>
        </a:p>
      </dgm:t>
    </dgm:pt>
    <dgm:pt modelId="{211A212F-E3E9-48DA-9A48-4D1FBBACC67E}" type="sibTrans" cxnId="{6AD19E84-D4A2-4A00-BB7C-13A71BA8AA32}">
      <dgm:prSet/>
      <dgm:spPr/>
      <dgm:t>
        <a:bodyPr/>
        <a:lstStyle/>
        <a:p>
          <a:endParaRPr lang="ru-RU"/>
        </a:p>
      </dgm:t>
    </dgm:pt>
    <dgm:pt modelId="{66434631-3849-47D3-AE38-FFB48939FEB7}">
      <dgm:prSet phldrT="[Текст]" custT="1"/>
      <dgm:spPr/>
      <dgm:t>
        <a:bodyPr/>
        <a:lstStyle/>
        <a:p>
          <a:r>
            <a:rPr lang="ru-RU" sz="2400" b="1" dirty="0" smtClean="0"/>
            <a:t>положение</a:t>
          </a:r>
          <a:endParaRPr lang="ru-RU" sz="2400" b="1" dirty="0"/>
        </a:p>
      </dgm:t>
    </dgm:pt>
    <dgm:pt modelId="{5CF2529C-E47C-45B7-9560-7D545B9AD047}" type="parTrans" cxnId="{C191F97C-E103-428E-9808-381DFF94B1D0}">
      <dgm:prSet/>
      <dgm:spPr/>
      <dgm:t>
        <a:bodyPr/>
        <a:lstStyle/>
        <a:p>
          <a:endParaRPr lang="ru-RU"/>
        </a:p>
      </dgm:t>
    </dgm:pt>
    <dgm:pt modelId="{8053B400-41C9-4CAA-BD83-1B0A7BFCA45E}" type="sibTrans" cxnId="{C191F97C-E103-428E-9808-381DFF94B1D0}">
      <dgm:prSet/>
      <dgm:spPr/>
      <dgm:t>
        <a:bodyPr/>
        <a:lstStyle/>
        <a:p>
          <a:endParaRPr lang="ru-RU"/>
        </a:p>
      </dgm:t>
    </dgm:pt>
    <dgm:pt modelId="{7FAC1ADC-DFC9-4A0C-A40B-E7E2D63DD871}" type="pres">
      <dgm:prSet presAssocID="{D9A40611-2845-491A-87B9-F7D01E6A0E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507A12-D3D7-4A6A-BFE3-767905860A8E}" type="pres">
      <dgm:prSet presAssocID="{44A49131-5063-4037-9F3A-ABE49D5D3D82}" presName="linNode" presStyleCnt="0"/>
      <dgm:spPr/>
    </dgm:pt>
    <dgm:pt modelId="{E19AC761-116F-426D-94E5-6C2D2211DA78}" type="pres">
      <dgm:prSet presAssocID="{44A49131-5063-4037-9F3A-ABE49D5D3D8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CD236-0692-4414-9AB7-EB3584E3B4CC}" type="pres">
      <dgm:prSet presAssocID="{44A49131-5063-4037-9F3A-ABE49D5D3D8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57CF6-5777-4C44-99E1-DDE0D62E165B}" type="pres">
      <dgm:prSet presAssocID="{514919A0-348D-48A8-AB87-8FBDB4A8CA70}" presName="sp" presStyleCnt="0"/>
      <dgm:spPr/>
    </dgm:pt>
    <dgm:pt modelId="{9EAA5971-D248-4424-A2E6-DD95B3065712}" type="pres">
      <dgm:prSet presAssocID="{BD277321-5F76-4AD2-9B6E-4AF761ABD1CC}" presName="linNode" presStyleCnt="0"/>
      <dgm:spPr/>
    </dgm:pt>
    <dgm:pt modelId="{3967383D-1606-471A-BDBB-43489C559FCC}" type="pres">
      <dgm:prSet presAssocID="{BD277321-5F76-4AD2-9B6E-4AF761ABD1C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706F4-BF06-4B08-BE3B-DF23D0A61EB0}" type="pres">
      <dgm:prSet presAssocID="{BD277321-5F76-4AD2-9B6E-4AF761ABD1C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89002-DE35-43C9-BA0F-BBE673B97A92}" type="pres">
      <dgm:prSet presAssocID="{F23A1D4F-8E9A-4D1D-A0CD-B50ADFC7E0F7}" presName="sp" presStyleCnt="0"/>
      <dgm:spPr/>
    </dgm:pt>
    <dgm:pt modelId="{8902E332-B5E6-421C-8062-604369E6B983}" type="pres">
      <dgm:prSet presAssocID="{7E14C90C-6A75-4DB8-B5A2-13319A55B1F1}" presName="linNode" presStyleCnt="0"/>
      <dgm:spPr/>
    </dgm:pt>
    <dgm:pt modelId="{8407B480-2C37-441E-BC5E-DE17DACA556B}" type="pres">
      <dgm:prSet presAssocID="{7E14C90C-6A75-4DB8-B5A2-13319A55B1F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871BE-C544-4A47-8D6C-89D9265607C3}" type="pres">
      <dgm:prSet presAssocID="{7E14C90C-6A75-4DB8-B5A2-13319A55B1F1}" presName="descendantText" presStyleLbl="alignAccFollowNode1" presStyleIdx="2" presStyleCnt="3" custScaleY="129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8B4B1A-18C1-49D3-89A2-B469926B5950}" srcId="{BD277321-5F76-4AD2-9B6E-4AF761ABD1CC}" destId="{635F0D7D-D476-4697-A8F7-5EF1F9493EA6}" srcOrd="2" destOrd="0" parTransId="{B9C27539-BC19-4E9D-BA4F-1240A09EC3C9}" sibTransId="{EEC47A85-82C1-4CD9-A9CF-FEEB6108ACB4}"/>
    <dgm:cxn modelId="{38B9B7DD-AF2B-4BFF-B6C6-C33D382A377E}" type="presOf" srcId="{66434631-3849-47D3-AE38-FFB48939FEB7}" destId="{A4E871BE-C544-4A47-8D6C-89D9265607C3}" srcOrd="0" destOrd="3" presId="urn:microsoft.com/office/officeart/2005/8/layout/vList5"/>
    <dgm:cxn modelId="{BC6C516A-CE3A-42AE-AF5C-F206ACBA7655}" srcId="{BD277321-5F76-4AD2-9B6E-4AF761ABD1CC}" destId="{9AFB287B-71F7-4D5A-B45F-D3FFC9C91833}" srcOrd="1" destOrd="0" parTransId="{6F1F939E-29C5-4F34-BC2D-46B1629C16AE}" sibTransId="{12BE615D-D693-4CA1-A60F-9E185F3B35E0}"/>
    <dgm:cxn modelId="{82556FCE-794B-4B1B-9F25-5D1FB89F1B30}" type="presOf" srcId="{7E14C90C-6A75-4DB8-B5A2-13319A55B1F1}" destId="{8407B480-2C37-441E-BC5E-DE17DACA556B}" srcOrd="0" destOrd="0" presId="urn:microsoft.com/office/officeart/2005/8/layout/vList5"/>
    <dgm:cxn modelId="{8D987337-6497-41B4-96F5-D623AC89AABB}" srcId="{44A49131-5063-4037-9F3A-ABE49D5D3D82}" destId="{25408A72-4A90-452F-99BE-D688C87ACB1C}" srcOrd="1" destOrd="0" parTransId="{4F845510-3978-4C60-9A7F-ECCCDB3FD599}" sibTransId="{6AB20D22-B5A2-46BB-BA06-E63820FA1E4F}"/>
    <dgm:cxn modelId="{620FBEF5-D105-4DC7-A5DD-E25D6C6EE186}" type="presOf" srcId="{BD277321-5F76-4AD2-9B6E-4AF761ABD1CC}" destId="{3967383D-1606-471A-BDBB-43489C559FCC}" srcOrd="0" destOrd="0" presId="urn:microsoft.com/office/officeart/2005/8/layout/vList5"/>
    <dgm:cxn modelId="{EAFD0B2E-E29C-4AC6-89C7-13ABF4151859}" type="presOf" srcId="{25408A72-4A90-452F-99BE-D688C87ACB1C}" destId="{73BCD236-0692-4414-9AB7-EB3584E3B4CC}" srcOrd="0" destOrd="1" presId="urn:microsoft.com/office/officeart/2005/8/layout/vList5"/>
    <dgm:cxn modelId="{1608B85D-A493-4F01-BB6A-25760FE3FCAB}" srcId="{D9A40611-2845-491A-87B9-F7D01E6A0EB6}" destId="{7E14C90C-6A75-4DB8-B5A2-13319A55B1F1}" srcOrd="2" destOrd="0" parTransId="{D111044E-CE20-4610-BF96-73CFE7290BFC}" sibTransId="{89438CDB-29FE-444D-81F7-B8981E6B8507}"/>
    <dgm:cxn modelId="{26A06C9D-9DF9-403D-BEEF-A41FFA99F8DB}" type="presOf" srcId="{D9A40611-2845-491A-87B9-F7D01E6A0EB6}" destId="{7FAC1ADC-DFC9-4A0C-A40B-E7E2D63DD871}" srcOrd="0" destOrd="0" presId="urn:microsoft.com/office/officeart/2005/8/layout/vList5"/>
    <dgm:cxn modelId="{A5C3EAD9-6ECC-446D-B0F1-692D27DF7327}" srcId="{D9A40611-2845-491A-87B9-F7D01E6A0EB6}" destId="{44A49131-5063-4037-9F3A-ABE49D5D3D82}" srcOrd="0" destOrd="0" parTransId="{EB0B2974-0E62-45BC-B538-98F34A9520D0}" sibTransId="{514919A0-348D-48A8-AB87-8FBDB4A8CA70}"/>
    <dgm:cxn modelId="{FABD64E0-A23C-4050-B75A-58CEDD028120}" srcId="{7E14C90C-6A75-4DB8-B5A2-13319A55B1F1}" destId="{065096B3-78EA-44FC-8BB6-0616ECCFF36A}" srcOrd="1" destOrd="0" parTransId="{13DF6D52-C87F-4E38-8255-9DBBC56063E8}" sibTransId="{B5B7FE7D-B0D8-4634-A254-B569E064D566}"/>
    <dgm:cxn modelId="{EC912DC1-15F9-4A54-A0CB-468EDF0F31F8}" srcId="{BD277321-5F76-4AD2-9B6E-4AF761ABD1CC}" destId="{936D14BB-1FD3-4B5F-9437-F7A5BF63C7CA}" srcOrd="0" destOrd="0" parTransId="{EAB1E50A-A907-40A6-82F1-BE487C42100F}" sibTransId="{3EA9CC61-1FE6-40FF-849E-F82614432958}"/>
    <dgm:cxn modelId="{4E10FE53-9F13-4F12-B017-F6FF09AE1410}" srcId="{7E14C90C-6A75-4DB8-B5A2-13319A55B1F1}" destId="{1B49C3ED-95DA-4835-ACB7-DCBE9142273F}" srcOrd="0" destOrd="0" parTransId="{84194F56-6909-4CE3-8C03-63D3DD211957}" sibTransId="{9FEC228B-22C1-4AD5-9904-E1928BB4F209}"/>
    <dgm:cxn modelId="{FB9B206C-3FFC-4B31-82F4-19CF1722021B}" type="presOf" srcId="{8BCFB17C-AF36-4815-B767-A6B4A23DD68D}" destId="{A4E871BE-C544-4A47-8D6C-89D9265607C3}" srcOrd="0" destOrd="2" presId="urn:microsoft.com/office/officeart/2005/8/layout/vList5"/>
    <dgm:cxn modelId="{4B3874DA-8D7C-41BD-AA67-14D6F8310BA9}" srcId="{D9A40611-2845-491A-87B9-F7D01E6A0EB6}" destId="{BD277321-5F76-4AD2-9B6E-4AF761ABD1CC}" srcOrd="1" destOrd="0" parTransId="{14D69E01-4BC8-4F16-AA7A-70B36CD2B4F7}" sibTransId="{F23A1D4F-8E9A-4D1D-A0CD-B50ADFC7E0F7}"/>
    <dgm:cxn modelId="{9AD40DFD-9614-40B5-A2EF-4412696D4488}" type="presOf" srcId="{936D14BB-1FD3-4B5F-9437-F7A5BF63C7CA}" destId="{79B706F4-BF06-4B08-BE3B-DF23D0A61EB0}" srcOrd="0" destOrd="0" presId="urn:microsoft.com/office/officeart/2005/8/layout/vList5"/>
    <dgm:cxn modelId="{61FDB756-D8D8-4964-B193-E39F8D9EC46C}" type="presOf" srcId="{1B49C3ED-95DA-4835-ACB7-DCBE9142273F}" destId="{A4E871BE-C544-4A47-8D6C-89D9265607C3}" srcOrd="0" destOrd="0" presId="urn:microsoft.com/office/officeart/2005/8/layout/vList5"/>
    <dgm:cxn modelId="{471B5A83-5D23-4364-9B74-372ACE794092}" srcId="{44A49131-5063-4037-9F3A-ABE49D5D3D82}" destId="{8626C9DE-B82B-4F31-8094-41C89C6A4761}" srcOrd="0" destOrd="0" parTransId="{90F60FD1-32BF-4760-9B4B-752627516C51}" sibTransId="{131EF23A-674B-44BD-8003-86960BCD7913}"/>
    <dgm:cxn modelId="{C191F97C-E103-428E-9808-381DFF94B1D0}" srcId="{7E14C90C-6A75-4DB8-B5A2-13319A55B1F1}" destId="{66434631-3849-47D3-AE38-FFB48939FEB7}" srcOrd="3" destOrd="0" parTransId="{5CF2529C-E47C-45B7-9560-7D545B9AD047}" sibTransId="{8053B400-41C9-4CAA-BD83-1B0A7BFCA45E}"/>
    <dgm:cxn modelId="{AFBCA91E-29EF-4A6F-801B-60CA29DA210A}" type="presOf" srcId="{8626C9DE-B82B-4F31-8094-41C89C6A4761}" destId="{73BCD236-0692-4414-9AB7-EB3584E3B4CC}" srcOrd="0" destOrd="0" presId="urn:microsoft.com/office/officeart/2005/8/layout/vList5"/>
    <dgm:cxn modelId="{91F56BE5-5C9C-4C79-99F7-053420866B77}" type="presOf" srcId="{635F0D7D-D476-4697-A8F7-5EF1F9493EA6}" destId="{79B706F4-BF06-4B08-BE3B-DF23D0A61EB0}" srcOrd="0" destOrd="2" presId="urn:microsoft.com/office/officeart/2005/8/layout/vList5"/>
    <dgm:cxn modelId="{6AD19E84-D4A2-4A00-BB7C-13A71BA8AA32}" srcId="{7E14C90C-6A75-4DB8-B5A2-13319A55B1F1}" destId="{8BCFB17C-AF36-4815-B767-A6B4A23DD68D}" srcOrd="2" destOrd="0" parTransId="{5304913A-143B-4892-A89D-7A41256597CB}" sibTransId="{211A212F-E3E9-48DA-9A48-4D1FBBACC67E}"/>
    <dgm:cxn modelId="{7D818F6B-2FB9-4BBC-A1A5-2F72426A9407}" type="presOf" srcId="{44A49131-5063-4037-9F3A-ABE49D5D3D82}" destId="{E19AC761-116F-426D-94E5-6C2D2211DA78}" srcOrd="0" destOrd="0" presId="urn:microsoft.com/office/officeart/2005/8/layout/vList5"/>
    <dgm:cxn modelId="{1BACF17F-AEDA-4DCB-AD60-5667495B6E84}" type="presOf" srcId="{065096B3-78EA-44FC-8BB6-0616ECCFF36A}" destId="{A4E871BE-C544-4A47-8D6C-89D9265607C3}" srcOrd="0" destOrd="1" presId="urn:microsoft.com/office/officeart/2005/8/layout/vList5"/>
    <dgm:cxn modelId="{16A86885-FD23-4492-A1A1-B0D571BE46CB}" type="presOf" srcId="{9AFB287B-71F7-4D5A-B45F-D3FFC9C91833}" destId="{79B706F4-BF06-4B08-BE3B-DF23D0A61EB0}" srcOrd="0" destOrd="1" presId="urn:microsoft.com/office/officeart/2005/8/layout/vList5"/>
    <dgm:cxn modelId="{548B89E5-4906-471F-B304-B83B125A2B2A}" type="presParOf" srcId="{7FAC1ADC-DFC9-4A0C-A40B-E7E2D63DD871}" destId="{88507A12-D3D7-4A6A-BFE3-767905860A8E}" srcOrd="0" destOrd="0" presId="urn:microsoft.com/office/officeart/2005/8/layout/vList5"/>
    <dgm:cxn modelId="{2924B159-DFFD-41C5-BAF5-C404247FEFEE}" type="presParOf" srcId="{88507A12-D3D7-4A6A-BFE3-767905860A8E}" destId="{E19AC761-116F-426D-94E5-6C2D2211DA78}" srcOrd="0" destOrd="0" presId="urn:microsoft.com/office/officeart/2005/8/layout/vList5"/>
    <dgm:cxn modelId="{5F372B4D-EBEF-4F5A-B1A4-D5468B022325}" type="presParOf" srcId="{88507A12-D3D7-4A6A-BFE3-767905860A8E}" destId="{73BCD236-0692-4414-9AB7-EB3584E3B4CC}" srcOrd="1" destOrd="0" presId="urn:microsoft.com/office/officeart/2005/8/layout/vList5"/>
    <dgm:cxn modelId="{BAE43EB1-390E-43C9-94A4-51EA885D825B}" type="presParOf" srcId="{7FAC1ADC-DFC9-4A0C-A40B-E7E2D63DD871}" destId="{B9357CF6-5777-4C44-99E1-DDE0D62E165B}" srcOrd="1" destOrd="0" presId="urn:microsoft.com/office/officeart/2005/8/layout/vList5"/>
    <dgm:cxn modelId="{79C55FB5-8EC6-4DDE-8DAF-CB4D4F3092CA}" type="presParOf" srcId="{7FAC1ADC-DFC9-4A0C-A40B-E7E2D63DD871}" destId="{9EAA5971-D248-4424-A2E6-DD95B3065712}" srcOrd="2" destOrd="0" presId="urn:microsoft.com/office/officeart/2005/8/layout/vList5"/>
    <dgm:cxn modelId="{CA104FA1-DC07-4065-8E4B-1568BBB5E63B}" type="presParOf" srcId="{9EAA5971-D248-4424-A2E6-DD95B3065712}" destId="{3967383D-1606-471A-BDBB-43489C559FCC}" srcOrd="0" destOrd="0" presId="urn:microsoft.com/office/officeart/2005/8/layout/vList5"/>
    <dgm:cxn modelId="{83672C4D-76A8-4FAE-80E5-8F5B71A492FE}" type="presParOf" srcId="{9EAA5971-D248-4424-A2E6-DD95B3065712}" destId="{79B706F4-BF06-4B08-BE3B-DF23D0A61EB0}" srcOrd="1" destOrd="0" presId="urn:microsoft.com/office/officeart/2005/8/layout/vList5"/>
    <dgm:cxn modelId="{A90D9EA1-188D-46EE-8163-9A567AC2E318}" type="presParOf" srcId="{7FAC1ADC-DFC9-4A0C-A40B-E7E2D63DD871}" destId="{2E489002-DE35-43C9-BA0F-BBE673B97A92}" srcOrd="3" destOrd="0" presId="urn:microsoft.com/office/officeart/2005/8/layout/vList5"/>
    <dgm:cxn modelId="{0970E3F4-1011-4C3F-8812-999AA0841961}" type="presParOf" srcId="{7FAC1ADC-DFC9-4A0C-A40B-E7E2D63DD871}" destId="{8902E332-B5E6-421C-8062-604369E6B983}" srcOrd="4" destOrd="0" presId="urn:microsoft.com/office/officeart/2005/8/layout/vList5"/>
    <dgm:cxn modelId="{F6F832DD-FB0F-4833-95B4-1162DFF52F07}" type="presParOf" srcId="{8902E332-B5E6-421C-8062-604369E6B983}" destId="{8407B480-2C37-441E-BC5E-DE17DACA556B}" srcOrd="0" destOrd="0" presId="urn:microsoft.com/office/officeart/2005/8/layout/vList5"/>
    <dgm:cxn modelId="{ED8E451D-660C-43DD-AF36-D6240DB1AC4B}" type="presParOf" srcId="{8902E332-B5E6-421C-8062-604369E6B983}" destId="{A4E871BE-C544-4A47-8D6C-89D9265607C3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3F8A1-105D-49D5-8FD7-3FD7F7360B4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40D19-FE92-41B2-A190-06CDE9018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2FDCF-8643-4676-BEDD-D6772C7C11C1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7AF1D-7479-4FF6-9523-E62A0F840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AF1D-7479-4FF6-9523-E62A0F8408F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AF1D-7479-4FF6-9523-E62A0F8408F6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F4EFD8-96CE-4376-8816-0B839E09F2A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B3D683-CA0B-4296-9946-F318D77A5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/>
          <a:lstStyle/>
          <a:p>
            <a:r>
              <a:rPr lang="ru-RU" sz="4000" dirty="0" smtClean="0"/>
              <a:t>ГАОУДПО РМ «МРЦПКРМ»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2500306"/>
            <a:ext cx="6979988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Организация </a:t>
            </a:r>
            <a:r>
              <a:rPr lang="ru-RU" sz="5400" b="1" dirty="0" smtClean="0"/>
              <a:t>помощи </a:t>
            </a:r>
          </a:p>
          <a:p>
            <a:r>
              <a:rPr lang="ru-RU" sz="5400" b="1" dirty="0" smtClean="0"/>
              <a:t>пострадавшим </a:t>
            </a:r>
            <a:endParaRPr lang="ru-RU" sz="5400" b="1" dirty="0" smtClean="0"/>
          </a:p>
          <a:p>
            <a:r>
              <a:rPr lang="ru-RU" sz="5400" b="1" dirty="0" smtClean="0"/>
              <a:t>в условиях ЧС</a:t>
            </a:r>
            <a:r>
              <a:rPr lang="ru-RU" sz="5400" dirty="0" smtClean="0"/>
              <a:t> </a:t>
            </a:r>
            <a:endParaRPr lang="ru-RU" sz="5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медицинской помощи при массовых поражениях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/>
              <a:t>Виды помощи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35729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медицинская 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Извлечение пострадавших из завалов, убежищ (спасатели);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Тушение горящей одежды (спасатели)</a:t>
            </a:r>
          </a:p>
          <a:p>
            <a:pPr>
              <a:buNone/>
            </a:pPr>
            <a:r>
              <a:rPr lang="ru-RU" dirty="0" smtClean="0"/>
              <a:t>Средние медработники: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введение обезболивающих средств при помощи шприца – тюбика, обычных шприцев;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Устранение асфиксии: освобождение верхних дыхательных путей, проведение ИВЛ;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Первая медицинская помощь </a:t>
            </a:r>
            <a:r>
              <a:rPr lang="ru-RU" sz="3100" dirty="0" smtClean="0">
                <a:latin typeface="+mn-lt"/>
                <a:cs typeface="Times New Roman" pitchFamily="18" charset="0"/>
              </a:rPr>
              <a:t>(ПРОДОЛЖЕНИЕ)</a:t>
            </a:r>
            <a:endParaRPr lang="ru-RU" sz="3100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Временная остановка кровотечения всеми доступными средствами;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Наложение асептической повязки на раны и ожоговые поверхности;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Наложение </a:t>
            </a:r>
            <a:r>
              <a:rPr lang="ru-RU" dirty="0" err="1" smtClean="0"/>
              <a:t>окклюзионной</a:t>
            </a:r>
            <a:r>
              <a:rPr lang="ru-RU" dirty="0" smtClean="0"/>
              <a:t> повязки при открытом ранении груди;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Иммобилизация поврежденной конечности;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Введение антидотов при поражении АХОВ;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Надевание противогаза в зараженной местности;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Дача антибиотиков, сульфаниламидов, противорвотных средств из индивидуальной аптечки.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Доврачебная 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Устранение асфиксии;</a:t>
            </a:r>
          </a:p>
          <a:p>
            <a:r>
              <a:rPr lang="ru-RU" dirty="0" smtClean="0"/>
              <a:t>Контроль за правильностью наложения жгута;</a:t>
            </a:r>
          </a:p>
          <a:p>
            <a:r>
              <a:rPr lang="ru-RU" dirty="0" smtClean="0"/>
              <a:t>Наложение и исправление неправильно наложенных повязок;</a:t>
            </a:r>
          </a:p>
          <a:p>
            <a:r>
              <a:rPr lang="ru-RU" dirty="0" smtClean="0"/>
              <a:t>Транспортная иммобилизация с использованием табельных средств;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Доврачебная помощь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/>
              <a:t>(ПРОДОЖЕНИЕ)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Повторное введение антидотов;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Дополнительная дегазация открытых участков кожи и прилегающих к ним участков одежды;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Обогревание пораженных;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По показаниям – введение симптоматических сердечно – сосудистых средств и препаратов, стимулирующих дыхание;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/>
              <a:t>Инфузионная</a:t>
            </a:r>
            <a:r>
              <a:rPr lang="ru-RU" dirty="0" smtClean="0"/>
              <a:t> терапия при шоке.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Особенности работы в очаге с большим количеством пострадавших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Не начинать сразу оказание помощи. Первая задача – оценить ситуацию в очаге и обеспечить передачу информации по «03»;</a:t>
            </a:r>
          </a:p>
          <a:p>
            <a:pPr algn="just"/>
            <a:r>
              <a:rPr lang="ru-RU" dirty="0" smtClean="0"/>
              <a:t>Информация должна содержать: точное местоположение, ориентиры, пути подъезда, краткое описание ситуации, приблизительное число пострадавших, есть ли в очаге другие службы и необходимость в них, если они отсутствуют;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Особенности работы в очаге с большим количеством пострадавших </a:t>
            </a:r>
            <a:r>
              <a:rPr lang="ru-RU" sz="2000" dirty="0" smtClean="0"/>
              <a:t>(ПРОДОЛЖЕНИЕ)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 места происшествия не уезжать, заниматься начальной медицинской сортировкой и оказанием помощи по жизненным показаниям;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Обязательно регистрировать всех пострадавших;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По прибытии врачебной бригады действовать по указанию врача;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Категорически запрещается медицинскому персоналу входить в зону поражения, где имеется опасность для его жизни и здоровья. Бригады СМП работают на границе очага. Пострадавших доставляют спасатели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работы при гражданских беспорядках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Обеспечение обычной медицинской помощи;</a:t>
            </a:r>
          </a:p>
          <a:p>
            <a:r>
              <a:rPr lang="ru-RU" dirty="0" smtClean="0"/>
              <a:t>работа позади сил охраны порядка;</a:t>
            </a:r>
          </a:p>
          <a:p>
            <a:r>
              <a:rPr lang="ru-RU" dirty="0" smtClean="0"/>
              <a:t>спецодежда должна указывать на принадлежность к МС,   на машинах проблесковые маячки включены постоянно;</a:t>
            </a:r>
          </a:p>
          <a:p>
            <a:r>
              <a:rPr lang="ru-RU" dirty="0" smtClean="0"/>
              <a:t>персонал придерживается нейтралитета и оказывает помощь всем пострадавшим;</a:t>
            </a:r>
          </a:p>
          <a:p>
            <a:r>
              <a:rPr lang="ru-RU" dirty="0" smtClean="0"/>
              <a:t>персонал должен находиться лицом к толпе, чтобы увидеть брошенные предметы;</a:t>
            </a:r>
          </a:p>
          <a:p>
            <a:r>
              <a:rPr lang="ru-RU" dirty="0" smtClean="0"/>
              <a:t>двигатель не глушить, водитель постоянно находится в запертой кабине;</a:t>
            </a:r>
          </a:p>
          <a:p>
            <a:r>
              <a:rPr lang="ru-RU" dirty="0" smtClean="0"/>
              <a:t>помощь оказывается преимущественно в салоне автомобиля. Все пострадавшие должны быть эвакуированы в больницы;</a:t>
            </a:r>
          </a:p>
          <a:p>
            <a:r>
              <a:rPr lang="ru-RU" dirty="0" smtClean="0"/>
              <a:t>не вступать ни в какие разговоры и дискуссии с окружающими по поводу </a:t>
            </a:r>
            <a:r>
              <a:rPr lang="ru-RU" dirty="0" err="1" smtClean="0"/>
              <a:t>инцендента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интервью </a:t>
            </a:r>
            <a:r>
              <a:rPr lang="ru-RU" dirty="0" err="1" smtClean="0"/>
              <a:t>средсвам</a:t>
            </a:r>
            <a:r>
              <a:rPr lang="ru-RU" dirty="0" smtClean="0"/>
              <a:t> массовой информации можно давать лишь с разрешения руководства.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при радиационном поражении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Работать только в перчатках, маске и шапочке;</a:t>
            </a:r>
          </a:p>
          <a:p>
            <a:pPr algn="just"/>
            <a:r>
              <a:rPr lang="ru-RU" dirty="0" smtClean="0"/>
              <a:t>накрыть носилки простыней, уложить пациента и завернуть его в простыню;</a:t>
            </a:r>
          </a:p>
          <a:p>
            <a:pPr algn="just"/>
            <a:r>
              <a:rPr lang="ru-RU" dirty="0" smtClean="0"/>
              <a:t>выяснить, где произошло облучение, сделаны ли замеры, сколько времени длилось облучение, имеется ли попадание вещества в рот;</a:t>
            </a:r>
          </a:p>
          <a:p>
            <a:pPr algn="just"/>
            <a:r>
              <a:rPr lang="ru-RU" dirty="0" smtClean="0"/>
              <a:t>снять халат, маску, шапочку и перчатки, уложить в полиэтиленовый пакет;</a:t>
            </a:r>
          </a:p>
          <a:p>
            <a:pPr algn="just"/>
            <a:r>
              <a:rPr lang="ru-RU" dirty="0" smtClean="0"/>
              <a:t>вымыть открытые участки кожи с мылом.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учебного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Понятие ЧС, структура ЧС.</a:t>
            </a:r>
          </a:p>
          <a:p>
            <a:pPr lvl="0"/>
            <a:r>
              <a:rPr lang="ru-RU" dirty="0" smtClean="0"/>
              <a:t>Классификация ЧС.</a:t>
            </a:r>
          </a:p>
          <a:p>
            <a:pPr lvl="0"/>
            <a:r>
              <a:rPr lang="ru-RU" dirty="0" smtClean="0"/>
              <a:t>Служба медицины катастроф России.</a:t>
            </a:r>
          </a:p>
          <a:p>
            <a:pPr lvl="0"/>
            <a:r>
              <a:rPr lang="ru-RU" dirty="0" smtClean="0"/>
              <a:t>Фазы оказания помощи пострадавшим при катастрофах.</a:t>
            </a:r>
          </a:p>
          <a:p>
            <a:pPr lvl="0"/>
            <a:r>
              <a:rPr lang="ru-RU" dirty="0" smtClean="0"/>
              <a:t>Процесс медицинской помощи при массовых поражениях.</a:t>
            </a:r>
          </a:p>
          <a:p>
            <a:pPr lvl="0"/>
            <a:r>
              <a:rPr lang="ru-RU" dirty="0" smtClean="0"/>
              <a:t>Характеристика основных поражающих факторов при катастрофах.</a:t>
            </a:r>
          </a:p>
          <a:p>
            <a:pPr lvl="0"/>
            <a:r>
              <a:rPr lang="ru-RU" dirty="0" smtClean="0"/>
              <a:t>Характеристика величины и структуры потерь населения при катастрофах.</a:t>
            </a:r>
          </a:p>
          <a:p>
            <a:pPr lvl="0"/>
            <a:r>
              <a:rPr lang="ru-RU" dirty="0" smtClean="0"/>
              <a:t>Основные задачи службы экстренной медицинской помощи.</a:t>
            </a:r>
          </a:p>
          <a:p>
            <a:pPr lvl="0"/>
            <a:r>
              <a:rPr lang="ru-RU" dirty="0" smtClean="0"/>
              <a:t>Виды помощи.</a:t>
            </a:r>
          </a:p>
          <a:p>
            <a:pPr lvl="0"/>
            <a:r>
              <a:rPr lang="ru-RU" dirty="0" smtClean="0"/>
              <a:t>Лечебно – эвакуационное обеспечение населения в </a:t>
            </a:r>
            <a:r>
              <a:rPr lang="ru-RU" smtClean="0"/>
              <a:t>ЧС</a:t>
            </a:r>
            <a:r>
              <a:rPr lang="ru-RU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Лечебно – эвакуационное обеспечение населения в ЧС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Организация своевременных и последовательно проводимых мероприятий по оказанию медицинской помощи и лечению пораженных на двух этапах медицинской эвакуации с обязательной транспортировкой пораженных из очага в ЛПУ в соответствии с характером повреждений.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Медицинская эвакуация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4000" dirty="0" smtClean="0"/>
              <a:t>Система мероприятий по удалению из зоны катастрофы пораженных, нуждающихся в медицинской помощи за её пределами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медицинской эвакуации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600" dirty="0" smtClean="0"/>
              <a:t>Силы и средства здравоохранения, развернутые на путях медицинской эвакуации и предназначенные для приема, медицинской сортировки, оказания определенных видов помощи и подготовка их к дальнейшей эвакуации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МЕДИЦИНСКОЙ ЭВАКУАЦИИ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Медицинская сортировка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600" dirty="0" smtClean="0"/>
              <a:t>Метод распределения пострадавших на группы по принципу нуждаемости в однородных лечебно – профилактических и эвакуационных мероприятиях в зависимости от медицинских показаний и конкретной обстановки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/>
        </p:nvGraphicFramePr>
        <p:xfrm>
          <a:off x="457200" y="571480"/>
          <a:ext cx="8229600" cy="555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сортировочные признаки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Чрезвычайная 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Это ситуация, вызванная природной или техногенной катастрофой, при которой возникает резкая диспропорция между потребностью пострадавших в экстренной медицинской помощи и возможностью её обеспечения имеющимися силами и средствами здравоохранения с использованием повседневных форм и методов её работы.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врачебной сортировочной бригады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Конвейерный осмотр пораженных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Медицинская сортировка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оказания помощи на месте происшествия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Справочник фельдшера.- М.: </a:t>
            </a:r>
            <a:r>
              <a:rPr lang="ru-RU" dirty="0" err="1" smtClean="0"/>
              <a:t>Эксмо</a:t>
            </a:r>
            <a:r>
              <a:rPr lang="ru-RU" dirty="0" smtClean="0"/>
              <a:t>, 2010. – 1020с.</a:t>
            </a:r>
          </a:p>
          <a:p>
            <a:pPr algn="just"/>
            <a:r>
              <a:rPr lang="ru-RU" dirty="0" smtClean="0"/>
              <a:t>Суворов А.В. Основы диагностики и терапии неотложных состояний: руководство для врачей/ А.В.Суворов, К.А Свешников, Д.Б.Якушев.- Н.Новгород: Издательство Нижегородской государственной медицинской академии, 2010. – 400 с.; ил.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ЧС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поражающие факторы при катастрофах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Характеристика структуры потерь населения при катастрофах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Черепно</a:t>
            </a:r>
            <a:r>
              <a:rPr lang="ru-RU" dirty="0" smtClean="0"/>
              <a:t> – мозговые травмы;</a:t>
            </a:r>
          </a:p>
          <a:p>
            <a:r>
              <a:rPr lang="ru-RU" dirty="0" smtClean="0"/>
              <a:t>Сочетанные и множественные травмы;</a:t>
            </a:r>
          </a:p>
          <a:p>
            <a:r>
              <a:rPr lang="ru-RU" dirty="0" smtClean="0"/>
              <a:t>Шок, кровотечение, нагноение;</a:t>
            </a:r>
          </a:p>
          <a:p>
            <a:r>
              <a:rPr lang="ru-RU" dirty="0" smtClean="0"/>
              <a:t>Синдром длительного </a:t>
            </a:r>
            <a:r>
              <a:rPr lang="ru-RU" dirty="0" err="1" smtClean="0"/>
              <a:t>сдавления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Раны рваные, загрязненные песком, землей, осколками стекол;</a:t>
            </a:r>
          </a:p>
          <a:p>
            <a:r>
              <a:rPr lang="ru-RU" dirty="0" smtClean="0"/>
              <a:t>Реактивное состояние нервной системы, психоневрологический стресс;</a:t>
            </a:r>
          </a:p>
          <a:p>
            <a:r>
              <a:rPr lang="ru-RU" dirty="0" smtClean="0"/>
              <a:t>Острые сердечно – сосудистые заболевания, гипертонический криз.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Всероссийская служба медицины катастроф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задачи службы экстренной медицинской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 своевременное оказание медицинской помощи, эвакуация и лечение пораженных;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м</a:t>
            </a:r>
            <a:r>
              <a:rPr lang="ru-RU" dirty="0" smtClean="0"/>
              <a:t>аксимальное снижение числа неоправданных безвозвратных потерь в очагах катастрофы, летальности на путях и этапах медицинской эвакуации;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проведение мероприятий, направленных на снижение психоневрологического и эмоционального воздействия катастрофы на население и быстрейшую реабилитацию;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о</a:t>
            </a:r>
            <a:r>
              <a:rPr lang="ru-RU" dirty="0" smtClean="0"/>
              <a:t>беспечение санитарного </a:t>
            </a:r>
            <a:r>
              <a:rPr lang="ru-RU" dirty="0"/>
              <a:t>б</a:t>
            </a:r>
            <a:r>
              <a:rPr lang="ru-RU" dirty="0" smtClean="0"/>
              <a:t>лагополучия населения, предупреждение возникновения массовых инфекционных заболеваний;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охранение здоровья личного состава службы;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роведение судебно – медицинской экспертизы погибших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Фазы оказания помощи пострадавшим при катастрофах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310</TotalTime>
  <Words>1109</Words>
  <Application>Microsoft Office PowerPoint</Application>
  <PresentationFormat>Экран (4:3)</PresentationFormat>
  <Paragraphs>201</Paragraphs>
  <Slides>35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Обычная</vt:lpstr>
      <vt:lpstr>ГАОУДПО РМ «МРЦПКРМ»   </vt:lpstr>
      <vt:lpstr>Содержание учебного материала</vt:lpstr>
      <vt:lpstr>Чрезвычайная ситуация</vt:lpstr>
      <vt:lpstr>Структура ЧС</vt:lpstr>
      <vt:lpstr>Основные поражающие факторы при катастрофах</vt:lpstr>
      <vt:lpstr>Характеристика структуры потерь населения при катастрофах</vt:lpstr>
      <vt:lpstr>Всероссийская служба медицины катастроф</vt:lpstr>
      <vt:lpstr>Основные задачи службы экстренной медицинской помощи</vt:lpstr>
      <vt:lpstr> Фазы оказания помощи пострадавшим при катастрофах </vt:lpstr>
      <vt:lpstr>Процесс медицинской помощи при массовых поражениях </vt:lpstr>
      <vt:lpstr>Виды помощи</vt:lpstr>
      <vt:lpstr>Первая медицинская помощь</vt:lpstr>
      <vt:lpstr>Первая медицинская помощь (ПРОДОЛЖЕНИЕ)</vt:lpstr>
      <vt:lpstr>Доврачебная помощь</vt:lpstr>
      <vt:lpstr>Доврачебная помощь  (ПРОДОЖЕНИЕ)</vt:lpstr>
      <vt:lpstr>Особенности работы в очаге с большим количеством пострадавших</vt:lpstr>
      <vt:lpstr>Особенности работы в очаге с большим количеством пострадавших (ПРОДОЛЖЕНИЕ)</vt:lpstr>
      <vt:lpstr>Правила работы при гражданских беспорядках</vt:lpstr>
      <vt:lpstr>Действия при радиационном поражении</vt:lpstr>
      <vt:lpstr>Лечебно – эвакуационное обеспечение населения в ЧС</vt:lpstr>
      <vt:lpstr>Медицинская эвакуация</vt:lpstr>
      <vt:lpstr>Этап медицинской эвакуации</vt:lpstr>
      <vt:lpstr>ЭТАПЫ МЕДИЦИНСКОЙ ЭВАКУАЦИИ</vt:lpstr>
      <vt:lpstr>Медицинская сортировка</vt:lpstr>
      <vt:lpstr>Слайд 25</vt:lpstr>
      <vt:lpstr>Основные сортировочные признаки</vt:lpstr>
      <vt:lpstr>Слайд 27</vt:lpstr>
      <vt:lpstr>Слайд 28</vt:lpstr>
      <vt:lpstr>Слайд 29</vt:lpstr>
      <vt:lpstr>Состав врачебной сортировочной бригады</vt:lpstr>
      <vt:lpstr>Конвейерный осмотр пораженных</vt:lpstr>
      <vt:lpstr>Медицинская сортировка на догоспитальном этапе</vt:lpstr>
      <vt:lpstr>Алгоритм оказания помощи на месте происшествия</vt:lpstr>
      <vt:lpstr>Литература 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Медицина катастроф</dc:title>
  <dc:creator>1</dc:creator>
  <cp:lastModifiedBy>1</cp:lastModifiedBy>
  <cp:revision>37</cp:revision>
  <dcterms:created xsi:type="dcterms:W3CDTF">2015-04-10T15:52:01Z</dcterms:created>
  <dcterms:modified xsi:type="dcterms:W3CDTF">2015-12-09T06:10:52Z</dcterms:modified>
</cp:coreProperties>
</file>